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768712" y="1414341"/>
            <a:ext cx="12750574" cy="6045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Relationship Id="rId8" Type="http://schemas.openxmlformats.org/officeDocument/2006/relationships/image" Target="../media/image2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8871" y="623054"/>
            <a:ext cx="17706974" cy="91725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57946" y="1414341"/>
            <a:ext cx="5275580" cy="6045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57797" y="1896733"/>
            <a:ext cx="13615035" cy="5276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2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2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jpg"/><Relationship Id="rId6" Type="http://schemas.openxmlformats.org/officeDocument/2006/relationships/image" Target="../media/image10.png"/><Relationship Id="rId7" Type="http://schemas.openxmlformats.org/officeDocument/2006/relationships/image" Target="../media/image11.jpg"/><Relationship Id="rId8" Type="http://schemas.openxmlformats.org/officeDocument/2006/relationships/image" Target="../media/image1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g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58071" y="1597195"/>
              <a:ext cx="14173199" cy="733424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357780" y="1430274"/>
              <a:ext cx="835660" cy="1339215"/>
            </a:xfrm>
            <a:custGeom>
              <a:avLst/>
              <a:gdLst/>
              <a:ahLst/>
              <a:cxnLst/>
              <a:rect l="l" t="t" r="r" b="b"/>
              <a:pathLst>
                <a:path w="835659" h="1339214">
                  <a:moveTo>
                    <a:pt x="346356" y="1293739"/>
                  </a:moveTo>
                  <a:lnTo>
                    <a:pt x="304161" y="1263301"/>
                  </a:lnTo>
                  <a:lnTo>
                    <a:pt x="269738" y="1226832"/>
                  </a:lnTo>
                  <a:lnTo>
                    <a:pt x="243708" y="1185048"/>
                  </a:lnTo>
                  <a:lnTo>
                    <a:pt x="226688" y="1138666"/>
                  </a:lnTo>
                  <a:lnTo>
                    <a:pt x="5686" y="268758"/>
                  </a:lnTo>
                  <a:lnTo>
                    <a:pt x="0" y="225549"/>
                  </a:lnTo>
                  <a:lnTo>
                    <a:pt x="4601" y="182599"/>
                  </a:lnTo>
                  <a:lnTo>
                    <a:pt x="19260" y="140928"/>
                  </a:lnTo>
                  <a:lnTo>
                    <a:pt x="43747" y="101558"/>
                  </a:lnTo>
                  <a:lnTo>
                    <a:pt x="72970" y="70045"/>
                  </a:lnTo>
                  <a:lnTo>
                    <a:pt x="107716" y="43350"/>
                  </a:lnTo>
                  <a:lnTo>
                    <a:pt x="146715" y="22294"/>
                  </a:lnTo>
                  <a:lnTo>
                    <a:pt x="188694" y="7699"/>
                  </a:lnTo>
                  <a:lnTo>
                    <a:pt x="231948" y="336"/>
                  </a:lnTo>
                  <a:lnTo>
                    <a:pt x="276255" y="0"/>
                  </a:lnTo>
                  <a:lnTo>
                    <a:pt x="319998" y="6736"/>
                  </a:lnTo>
                  <a:lnTo>
                    <a:pt x="361562" y="20593"/>
                  </a:lnTo>
                  <a:lnTo>
                    <a:pt x="399328" y="41619"/>
                  </a:lnTo>
                  <a:lnTo>
                    <a:pt x="431681" y="69862"/>
                  </a:lnTo>
                  <a:lnTo>
                    <a:pt x="457003" y="105368"/>
                  </a:lnTo>
                  <a:lnTo>
                    <a:pt x="473678" y="148185"/>
                  </a:lnTo>
                  <a:lnTo>
                    <a:pt x="652199" y="850797"/>
                  </a:lnTo>
                  <a:lnTo>
                    <a:pt x="654899" y="900881"/>
                  </a:lnTo>
                  <a:lnTo>
                    <a:pt x="638898" y="944860"/>
                  </a:lnTo>
                  <a:lnTo>
                    <a:pt x="608230" y="981485"/>
                  </a:lnTo>
                  <a:lnTo>
                    <a:pt x="566929" y="1009508"/>
                  </a:lnTo>
                  <a:lnTo>
                    <a:pt x="519028" y="1027680"/>
                  </a:lnTo>
                  <a:lnTo>
                    <a:pt x="468384" y="1034914"/>
                  </a:lnTo>
                  <a:lnTo>
                    <a:pt x="418816" y="1030319"/>
                  </a:lnTo>
                  <a:lnTo>
                    <a:pt x="374457" y="1013031"/>
                  </a:lnTo>
                  <a:lnTo>
                    <a:pt x="339442" y="982187"/>
                  </a:lnTo>
                  <a:lnTo>
                    <a:pt x="317905" y="936924"/>
                  </a:lnTo>
                  <a:lnTo>
                    <a:pt x="181913" y="401596"/>
                  </a:lnTo>
                  <a:lnTo>
                    <a:pt x="194484" y="365511"/>
                  </a:lnTo>
                  <a:lnTo>
                    <a:pt x="232951" y="363233"/>
                  </a:lnTo>
                  <a:lnTo>
                    <a:pt x="384801" y="919689"/>
                  </a:lnTo>
                  <a:lnTo>
                    <a:pt x="403910" y="949701"/>
                  </a:lnTo>
                  <a:lnTo>
                    <a:pt x="471004" y="965579"/>
                  </a:lnTo>
                  <a:lnTo>
                    <a:pt x="531616" y="949959"/>
                  </a:lnTo>
                  <a:lnTo>
                    <a:pt x="582923" y="903598"/>
                  </a:lnTo>
                  <a:lnTo>
                    <a:pt x="406846" y="165379"/>
                  </a:lnTo>
                  <a:lnTo>
                    <a:pt x="385559" y="122212"/>
                  </a:lnTo>
                  <a:lnTo>
                    <a:pt x="350093" y="91758"/>
                  </a:lnTo>
                  <a:lnTo>
                    <a:pt x="305157" y="73809"/>
                  </a:lnTo>
                  <a:lnTo>
                    <a:pt x="255455" y="68160"/>
                  </a:lnTo>
                  <a:lnTo>
                    <a:pt x="205694" y="74606"/>
                  </a:lnTo>
                  <a:lnTo>
                    <a:pt x="145461" y="101004"/>
                  </a:lnTo>
                  <a:lnTo>
                    <a:pt x="98183" y="143821"/>
                  </a:lnTo>
                  <a:lnTo>
                    <a:pt x="74117" y="189118"/>
                  </a:lnTo>
                  <a:lnTo>
                    <a:pt x="69013" y="218453"/>
                  </a:lnTo>
                  <a:lnTo>
                    <a:pt x="72535" y="251535"/>
                  </a:lnTo>
                  <a:lnTo>
                    <a:pt x="293567" y="1121461"/>
                  </a:lnTo>
                  <a:lnTo>
                    <a:pt x="308196" y="1159268"/>
                  </a:lnTo>
                  <a:lnTo>
                    <a:pt x="331490" y="1192918"/>
                  </a:lnTo>
                  <a:lnTo>
                    <a:pt x="362705" y="1221629"/>
                  </a:lnTo>
                  <a:lnTo>
                    <a:pt x="401097" y="1244622"/>
                  </a:lnTo>
                  <a:lnTo>
                    <a:pt x="443690" y="1260364"/>
                  </a:lnTo>
                  <a:lnTo>
                    <a:pt x="488502" y="1268589"/>
                  </a:lnTo>
                  <a:lnTo>
                    <a:pt x="533977" y="1269142"/>
                  </a:lnTo>
                  <a:lnTo>
                    <a:pt x="578556" y="1261870"/>
                  </a:lnTo>
                  <a:lnTo>
                    <a:pt x="621148" y="1246701"/>
                  </a:lnTo>
                  <a:lnTo>
                    <a:pt x="660788" y="1224229"/>
                  </a:lnTo>
                  <a:lnTo>
                    <a:pt x="696181" y="1195337"/>
                  </a:lnTo>
                  <a:lnTo>
                    <a:pt x="726030" y="1160907"/>
                  </a:lnTo>
                  <a:lnTo>
                    <a:pt x="748816" y="1122088"/>
                  </a:lnTo>
                  <a:lnTo>
                    <a:pt x="762481" y="1081821"/>
                  </a:lnTo>
                  <a:lnTo>
                    <a:pt x="766815" y="1041089"/>
                  </a:lnTo>
                  <a:lnTo>
                    <a:pt x="761606" y="1000875"/>
                  </a:lnTo>
                  <a:lnTo>
                    <a:pt x="566056" y="231339"/>
                  </a:lnTo>
                  <a:lnTo>
                    <a:pt x="565361" y="217644"/>
                  </a:lnTo>
                  <a:lnTo>
                    <a:pt x="569817" y="205166"/>
                  </a:lnTo>
                  <a:lnTo>
                    <a:pt x="578625" y="195259"/>
                  </a:lnTo>
                  <a:lnTo>
                    <a:pt x="590981" y="189275"/>
                  </a:lnTo>
                  <a:lnTo>
                    <a:pt x="604657" y="188538"/>
                  </a:lnTo>
                  <a:lnTo>
                    <a:pt x="617101" y="192965"/>
                  </a:lnTo>
                  <a:lnTo>
                    <a:pt x="626967" y="201758"/>
                  </a:lnTo>
                  <a:lnTo>
                    <a:pt x="632906" y="214116"/>
                  </a:lnTo>
                  <a:lnTo>
                    <a:pt x="828473" y="983623"/>
                  </a:lnTo>
                  <a:lnTo>
                    <a:pt x="835422" y="1027851"/>
                  </a:lnTo>
                  <a:lnTo>
                    <a:pt x="834090" y="1072414"/>
                  </a:lnTo>
                  <a:lnTo>
                    <a:pt x="824628" y="1116629"/>
                  </a:lnTo>
                  <a:lnTo>
                    <a:pt x="807182" y="1159814"/>
                  </a:lnTo>
                  <a:lnTo>
                    <a:pt x="781902" y="1201288"/>
                  </a:lnTo>
                  <a:lnTo>
                    <a:pt x="752354" y="1236566"/>
                  </a:lnTo>
                  <a:lnTo>
                    <a:pt x="718115" y="1267526"/>
                  </a:lnTo>
                  <a:lnTo>
                    <a:pt x="680011" y="1293595"/>
                  </a:lnTo>
                  <a:lnTo>
                    <a:pt x="638872" y="1314197"/>
                  </a:lnTo>
                  <a:lnTo>
                    <a:pt x="595526" y="1328759"/>
                  </a:lnTo>
                  <a:lnTo>
                    <a:pt x="550580" y="1336925"/>
                  </a:lnTo>
                  <a:lnTo>
                    <a:pt x="504684" y="1338742"/>
                  </a:lnTo>
                  <a:lnTo>
                    <a:pt x="458841" y="1334305"/>
                  </a:lnTo>
                  <a:lnTo>
                    <a:pt x="414053" y="1323708"/>
                  </a:lnTo>
                  <a:lnTo>
                    <a:pt x="371321" y="1307044"/>
                  </a:lnTo>
                  <a:lnTo>
                    <a:pt x="346356" y="12937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26407" y="3483863"/>
              <a:ext cx="10387583" cy="283159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137225" y="2204932"/>
              <a:ext cx="1460500" cy="1057910"/>
            </a:xfrm>
            <a:custGeom>
              <a:avLst/>
              <a:gdLst/>
              <a:ahLst/>
              <a:cxnLst/>
              <a:rect l="l" t="t" r="r" b="b"/>
              <a:pathLst>
                <a:path w="1460500" h="1057910">
                  <a:moveTo>
                    <a:pt x="1396180" y="818143"/>
                  </a:moveTo>
                  <a:lnTo>
                    <a:pt x="1384022" y="848717"/>
                  </a:lnTo>
                  <a:lnTo>
                    <a:pt x="1365356" y="870426"/>
                  </a:lnTo>
                  <a:lnTo>
                    <a:pt x="1341899" y="882818"/>
                  </a:lnTo>
                  <a:lnTo>
                    <a:pt x="1315365" y="885442"/>
                  </a:lnTo>
                  <a:lnTo>
                    <a:pt x="1288587" y="877560"/>
                  </a:lnTo>
                  <a:lnTo>
                    <a:pt x="1266914" y="860029"/>
                  </a:lnTo>
                  <a:lnTo>
                    <a:pt x="1252779" y="833864"/>
                  </a:lnTo>
                  <a:lnTo>
                    <a:pt x="1248614" y="800079"/>
                  </a:lnTo>
                  <a:lnTo>
                    <a:pt x="1251554" y="751014"/>
                  </a:lnTo>
                  <a:lnTo>
                    <a:pt x="1255784" y="702009"/>
                  </a:lnTo>
                  <a:lnTo>
                    <a:pt x="1270372" y="555000"/>
                  </a:lnTo>
                  <a:lnTo>
                    <a:pt x="1287450" y="342517"/>
                  </a:lnTo>
                  <a:lnTo>
                    <a:pt x="1296979" y="236610"/>
                  </a:lnTo>
                  <a:lnTo>
                    <a:pt x="1302608" y="183806"/>
                  </a:lnTo>
                  <a:lnTo>
                    <a:pt x="1312717" y="131570"/>
                  </a:lnTo>
                  <a:lnTo>
                    <a:pt x="1331627" y="82925"/>
                  </a:lnTo>
                  <a:lnTo>
                    <a:pt x="1359856" y="38769"/>
                  </a:lnTo>
                  <a:lnTo>
                    <a:pt x="1397923" y="0"/>
                  </a:lnTo>
                  <a:lnTo>
                    <a:pt x="1422555" y="6970"/>
                  </a:lnTo>
                  <a:lnTo>
                    <a:pt x="1444143" y="50066"/>
                  </a:lnTo>
                  <a:lnTo>
                    <a:pt x="1456142" y="94930"/>
                  </a:lnTo>
                  <a:lnTo>
                    <a:pt x="1460265" y="141571"/>
                  </a:lnTo>
                  <a:lnTo>
                    <a:pt x="1458228" y="190000"/>
                  </a:lnTo>
                  <a:lnTo>
                    <a:pt x="1422183" y="663669"/>
                  </a:lnTo>
                  <a:lnTo>
                    <a:pt x="1417769" y="702758"/>
                  </a:lnTo>
                  <a:lnTo>
                    <a:pt x="1411955" y="741561"/>
                  </a:lnTo>
                  <a:lnTo>
                    <a:pt x="1404754" y="780037"/>
                  </a:lnTo>
                  <a:lnTo>
                    <a:pt x="1396180" y="818143"/>
                  </a:lnTo>
                  <a:close/>
                </a:path>
                <a:path w="1460500" h="1057910">
                  <a:moveTo>
                    <a:pt x="640991" y="1022871"/>
                  </a:moveTo>
                  <a:lnTo>
                    <a:pt x="635752" y="1037784"/>
                  </a:lnTo>
                  <a:lnTo>
                    <a:pt x="624996" y="1047410"/>
                  </a:lnTo>
                  <a:lnTo>
                    <a:pt x="608906" y="1054262"/>
                  </a:lnTo>
                  <a:lnTo>
                    <a:pt x="590753" y="1057806"/>
                  </a:lnTo>
                  <a:lnTo>
                    <a:pt x="573810" y="1057507"/>
                  </a:lnTo>
                  <a:lnTo>
                    <a:pt x="528831" y="1045359"/>
                  </a:lnTo>
                  <a:lnTo>
                    <a:pt x="487407" y="1023925"/>
                  </a:lnTo>
                  <a:lnTo>
                    <a:pt x="443200" y="994501"/>
                  </a:lnTo>
                  <a:lnTo>
                    <a:pt x="399102" y="964960"/>
                  </a:lnTo>
                  <a:lnTo>
                    <a:pt x="355113" y="935298"/>
                  </a:lnTo>
                  <a:lnTo>
                    <a:pt x="311236" y="905511"/>
                  </a:lnTo>
                  <a:lnTo>
                    <a:pt x="267471" y="875595"/>
                  </a:lnTo>
                  <a:lnTo>
                    <a:pt x="223820" y="845548"/>
                  </a:lnTo>
                  <a:lnTo>
                    <a:pt x="180283" y="815364"/>
                  </a:lnTo>
                  <a:lnTo>
                    <a:pt x="136862" y="785041"/>
                  </a:lnTo>
                  <a:lnTo>
                    <a:pt x="93557" y="754575"/>
                  </a:lnTo>
                  <a:lnTo>
                    <a:pt x="59905" y="724963"/>
                  </a:lnTo>
                  <a:lnTo>
                    <a:pt x="33657" y="689916"/>
                  </a:lnTo>
                  <a:lnTo>
                    <a:pt x="13970" y="650379"/>
                  </a:lnTo>
                  <a:lnTo>
                    <a:pt x="0" y="607300"/>
                  </a:lnTo>
                  <a:lnTo>
                    <a:pt x="4930" y="591029"/>
                  </a:lnTo>
                  <a:lnTo>
                    <a:pt x="43727" y="596277"/>
                  </a:lnTo>
                  <a:lnTo>
                    <a:pt x="82910" y="600716"/>
                  </a:lnTo>
                  <a:lnTo>
                    <a:pt x="120896" y="607569"/>
                  </a:lnTo>
                  <a:lnTo>
                    <a:pt x="200718" y="643027"/>
                  </a:lnTo>
                  <a:lnTo>
                    <a:pt x="244308" y="667518"/>
                  </a:lnTo>
                  <a:lnTo>
                    <a:pt x="286974" y="693384"/>
                  </a:lnTo>
                  <a:lnTo>
                    <a:pt x="328814" y="720479"/>
                  </a:lnTo>
                  <a:lnTo>
                    <a:pt x="369927" y="748658"/>
                  </a:lnTo>
                  <a:lnTo>
                    <a:pt x="410409" y="777773"/>
                  </a:lnTo>
                  <a:lnTo>
                    <a:pt x="450360" y="807679"/>
                  </a:lnTo>
                  <a:lnTo>
                    <a:pt x="489876" y="838230"/>
                  </a:lnTo>
                  <a:lnTo>
                    <a:pt x="529056" y="869280"/>
                  </a:lnTo>
                  <a:lnTo>
                    <a:pt x="567997" y="900682"/>
                  </a:lnTo>
                  <a:lnTo>
                    <a:pt x="606798" y="932291"/>
                  </a:lnTo>
                  <a:lnTo>
                    <a:pt x="636146" y="967831"/>
                  </a:lnTo>
                  <a:lnTo>
                    <a:pt x="641800" y="1004950"/>
                  </a:lnTo>
                  <a:lnTo>
                    <a:pt x="640991" y="1022871"/>
                  </a:lnTo>
                  <a:close/>
                </a:path>
                <a:path w="1460500" h="1057910">
                  <a:moveTo>
                    <a:pt x="936331" y="829135"/>
                  </a:moveTo>
                  <a:lnTo>
                    <a:pt x="926348" y="847014"/>
                  </a:lnTo>
                  <a:lnTo>
                    <a:pt x="908606" y="861385"/>
                  </a:lnTo>
                  <a:lnTo>
                    <a:pt x="885686" y="869398"/>
                  </a:lnTo>
                  <a:lnTo>
                    <a:pt x="864024" y="868356"/>
                  </a:lnTo>
                  <a:lnTo>
                    <a:pt x="828212" y="843934"/>
                  </a:lnTo>
                  <a:lnTo>
                    <a:pt x="799332" y="799900"/>
                  </a:lnTo>
                  <a:lnTo>
                    <a:pt x="775086" y="752829"/>
                  </a:lnTo>
                  <a:lnTo>
                    <a:pt x="751836" y="697979"/>
                  </a:lnTo>
                  <a:lnTo>
                    <a:pt x="740247" y="670589"/>
                  </a:lnTo>
                  <a:lnTo>
                    <a:pt x="726711" y="644412"/>
                  </a:lnTo>
                  <a:lnTo>
                    <a:pt x="702819" y="601555"/>
                  </a:lnTo>
                  <a:lnTo>
                    <a:pt x="681315" y="557888"/>
                  </a:lnTo>
                  <a:lnTo>
                    <a:pt x="661906" y="513505"/>
                  </a:lnTo>
                  <a:lnTo>
                    <a:pt x="644299" y="468502"/>
                  </a:lnTo>
                  <a:lnTo>
                    <a:pt x="628200" y="422973"/>
                  </a:lnTo>
                  <a:lnTo>
                    <a:pt x="613316" y="377012"/>
                  </a:lnTo>
                  <a:lnTo>
                    <a:pt x="599354" y="330715"/>
                  </a:lnTo>
                  <a:lnTo>
                    <a:pt x="586022" y="284177"/>
                  </a:lnTo>
                  <a:lnTo>
                    <a:pt x="560070" y="190753"/>
                  </a:lnTo>
                  <a:lnTo>
                    <a:pt x="551748" y="121983"/>
                  </a:lnTo>
                  <a:lnTo>
                    <a:pt x="558028" y="87847"/>
                  </a:lnTo>
                  <a:lnTo>
                    <a:pt x="573244" y="54105"/>
                  </a:lnTo>
                  <a:lnTo>
                    <a:pt x="602489" y="64470"/>
                  </a:lnTo>
                  <a:lnTo>
                    <a:pt x="643437" y="102645"/>
                  </a:lnTo>
                  <a:lnTo>
                    <a:pt x="674979" y="160316"/>
                  </a:lnTo>
                  <a:lnTo>
                    <a:pt x="707619" y="227341"/>
                  </a:lnTo>
                  <a:lnTo>
                    <a:pt x="815679" y="456472"/>
                  </a:lnTo>
                  <a:lnTo>
                    <a:pt x="838247" y="505607"/>
                  </a:lnTo>
                  <a:lnTo>
                    <a:pt x="860368" y="554959"/>
                  </a:lnTo>
                  <a:lnTo>
                    <a:pt x="881912" y="604586"/>
                  </a:lnTo>
                  <a:lnTo>
                    <a:pt x="898502" y="649060"/>
                  </a:lnTo>
                  <a:lnTo>
                    <a:pt x="912357" y="694740"/>
                  </a:lnTo>
                  <a:lnTo>
                    <a:pt x="924629" y="741051"/>
                  </a:lnTo>
                  <a:lnTo>
                    <a:pt x="936466" y="787416"/>
                  </a:lnTo>
                  <a:lnTo>
                    <a:pt x="939417" y="808889"/>
                  </a:lnTo>
                  <a:lnTo>
                    <a:pt x="936331" y="8291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628841" y="7264787"/>
            <a:ext cx="3046730" cy="817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715" b="0">
                <a:latin typeface="Verdana"/>
                <a:cs typeface="Verdana"/>
              </a:rPr>
              <a:t>Nhóm</a:t>
            </a:r>
            <a:r>
              <a:rPr dirty="0" sz="5200" spc="-175" b="0">
                <a:latin typeface="Verdana"/>
                <a:cs typeface="Verdana"/>
              </a:rPr>
              <a:t> </a:t>
            </a:r>
            <a:r>
              <a:rPr dirty="0" sz="5200" spc="470" b="0">
                <a:latin typeface="Verdana"/>
                <a:cs typeface="Verdana"/>
              </a:rPr>
              <a:t>7</a:t>
            </a:r>
            <a:endParaRPr sz="520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87916" y="0"/>
            <a:ext cx="17432020" cy="9612630"/>
            <a:chOff x="287916" y="0"/>
            <a:chExt cx="17432020" cy="9612630"/>
          </a:xfrm>
        </p:grpSpPr>
        <p:sp>
          <p:nvSpPr>
            <p:cNvPr id="9" name="object 9"/>
            <p:cNvSpPr/>
            <p:nvPr/>
          </p:nvSpPr>
          <p:spPr>
            <a:xfrm>
              <a:off x="2655214" y="6154013"/>
              <a:ext cx="15064740" cy="3455035"/>
            </a:xfrm>
            <a:custGeom>
              <a:avLst/>
              <a:gdLst/>
              <a:ahLst/>
              <a:cxnLst/>
              <a:rect l="l" t="t" r="r" b="b"/>
              <a:pathLst>
                <a:path w="15064740" h="3455034">
                  <a:moveTo>
                    <a:pt x="3231362" y="1976132"/>
                  </a:moveTo>
                  <a:lnTo>
                    <a:pt x="3228175" y="1950351"/>
                  </a:lnTo>
                  <a:lnTo>
                    <a:pt x="3224352" y="1924786"/>
                  </a:lnTo>
                  <a:lnTo>
                    <a:pt x="3221952" y="1912175"/>
                  </a:lnTo>
                  <a:lnTo>
                    <a:pt x="3219551" y="1899564"/>
                  </a:lnTo>
                  <a:lnTo>
                    <a:pt x="3209226" y="1862823"/>
                  </a:lnTo>
                  <a:lnTo>
                    <a:pt x="3194520" y="1814144"/>
                  </a:lnTo>
                  <a:lnTo>
                    <a:pt x="3178975" y="1765769"/>
                  </a:lnTo>
                  <a:lnTo>
                    <a:pt x="3158998" y="1705483"/>
                  </a:lnTo>
                  <a:lnTo>
                    <a:pt x="3147022" y="1669313"/>
                  </a:lnTo>
                  <a:lnTo>
                    <a:pt x="3126790" y="1628279"/>
                  </a:lnTo>
                  <a:lnTo>
                    <a:pt x="3126790" y="1945259"/>
                  </a:lnTo>
                  <a:lnTo>
                    <a:pt x="3032569" y="1951113"/>
                  </a:lnTo>
                  <a:lnTo>
                    <a:pt x="2982277" y="1941703"/>
                  </a:lnTo>
                  <a:lnTo>
                    <a:pt x="2932811" y="1932012"/>
                  </a:lnTo>
                  <a:lnTo>
                    <a:pt x="2884309" y="1921979"/>
                  </a:lnTo>
                  <a:lnTo>
                    <a:pt x="2919831" y="1882736"/>
                  </a:lnTo>
                  <a:lnTo>
                    <a:pt x="2953715" y="1844078"/>
                  </a:lnTo>
                  <a:lnTo>
                    <a:pt x="2986392" y="1805825"/>
                  </a:lnTo>
                  <a:lnTo>
                    <a:pt x="3054032" y="1741982"/>
                  </a:lnTo>
                  <a:lnTo>
                    <a:pt x="3075965" y="1774685"/>
                  </a:lnTo>
                  <a:lnTo>
                    <a:pt x="3096120" y="1821459"/>
                  </a:lnTo>
                  <a:lnTo>
                    <a:pt x="3114471" y="1882317"/>
                  </a:lnTo>
                  <a:lnTo>
                    <a:pt x="3126790" y="1945259"/>
                  </a:lnTo>
                  <a:lnTo>
                    <a:pt x="3126790" y="1628279"/>
                  </a:lnTo>
                  <a:lnTo>
                    <a:pt x="3124390" y="1623402"/>
                  </a:lnTo>
                  <a:lnTo>
                    <a:pt x="3097225" y="1605953"/>
                  </a:lnTo>
                  <a:lnTo>
                    <a:pt x="3020631" y="1632585"/>
                  </a:lnTo>
                  <a:lnTo>
                    <a:pt x="3015792" y="1647710"/>
                  </a:lnTo>
                  <a:lnTo>
                    <a:pt x="2984525" y="1685467"/>
                  </a:lnTo>
                  <a:lnTo>
                    <a:pt x="2917825" y="1748980"/>
                  </a:lnTo>
                  <a:lnTo>
                    <a:pt x="2855506" y="1824431"/>
                  </a:lnTo>
                  <a:lnTo>
                    <a:pt x="2820339" y="1850097"/>
                  </a:lnTo>
                  <a:lnTo>
                    <a:pt x="2789491" y="1887715"/>
                  </a:lnTo>
                  <a:lnTo>
                    <a:pt x="2768955" y="1921738"/>
                  </a:lnTo>
                  <a:lnTo>
                    <a:pt x="2766606" y="1949450"/>
                  </a:lnTo>
                  <a:lnTo>
                    <a:pt x="2786532" y="1982863"/>
                  </a:lnTo>
                  <a:lnTo>
                    <a:pt x="2820263" y="1998027"/>
                  </a:lnTo>
                  <a:lnTo>
                    <a:pt x="2851429" y="2014080"/>
                  </a:lnTo>
                  <a:lnTo>
                    <a:pt x="2878480" y="2018118"/>
                  </a:lnTo>
                  <a:lnTo>
                    <a:pt x="2937268" y="2038019"/>
                  </a:lnTo>
                  <a:lnTo>
                    <a:pt x="2918485" y="2084895"/>
                  </a:lnTo>
                  <a:lnTo>
                    <a:pt x="2904172" y="2143645"/>
                  </a:lnTo>
                  <a:lnTo>
                    <a:pt x="2885783" y="2190381"/>
                  </a:lnTo>
                  <a:lnTo>
                    <a:pt x="2871368" y="2249170"/>
                  </a:lnTo>
                  <a:lnTo>
                    <a:pt x="2853474" y="2295728"/>
                  </a:lnTo>
                  <a:lnTo>
                    <a:pt x="2834856" y="2342527"/>
                  </a:lnTo>
                  <a:lnTo>
                    <a:pt x="2815488" y="2389594"/>
                  </a:lnTo>
                  <a:lnTo>
                    <a:pt x="2795409" y="2436914"/>
                  </a:lnTo>
                  <a:lnTo>
                    <a:pt x="2774594" y="2484488"/>
                  </a:lnTo>
                  <a:lnTo>
                    <a:pt x="2748902" y="2520315"/>
                  </a:lnTo>
                  <a:lnTo>
                    <a:pt x="2726652" y="2568384"/>
                  </a:lnTo>
                  <a:lnTo>
                    <a:pt x="2703677" y="2616695"/>
                  </a:lnTo>
                  <a:lnTo>
                    <a:pt x="2680004" y="2665272"/>
                  </a:lnTo>
                  <a:lnTo>
                    <a:pt x="2651429" y="2702090"/>
                  </a:lnTo>
                  <a:lnTo>
                    <a:pt x="2626334" y="2751150"/>
                  </a:lnTo>
                  <a:lnTo>
                    <a:pt x="2596350" y="2788462"/>
                  </a:lnTo>
                  <a:lnTo>
                    <a:pt x="2569883" y="2837992"/>
                  </a:lnTo>
                  <a:lnTo>
                    <a:pt x="2507005" y="2913634"/>
                  </a:lnTo>
                  <a:lnTo>
                    <a:pt x="2474582" y="2951797"/>
                  </a:lnTo>
                  <a:lnTo>
                    <a:pt x="2441397" y="2990215"/>
                  </a:lnTo>
                  <a:lnTo>
                    <a:pt x="2407374" y="3028937"/>
                  </a:lnTo>
                  <a:lnTo>
                    <a:pt x="2372423" y="3067977"/>
                  </a:lnTo>
                  <a:lnTo>
                    <a:pt x="2336457" y="3107372"/>
                  </a:lnTo>
                  <a:lnTo>
                    <a:pt x="2121268" y="3249396"/>
                  </a:lnTo>
                  <a:lnTo>
                    <a:pt x="1974354" y="3300463"/>
                  </a:lnTo>
                  <a:lnTo>
                    <a:pt x="1924024" y="3304514"/>
                  </a:lnTo>
                  <a:lnTo>
                    <a:pt x="1876336" y="3307638"/>
                  </a:lnTo>
                  <a:lnTo>
                    <a:pt x="1831225" y="3309874"/>
                  </a:lnTo>
                  <a:lnTo>
                    <a:pt x="1784464" y="3299244"/>
                  </a:lnTo>
                  <a:lnTo>
                    <a:pt x="1740141" y="3287763"/>
                  </a:lnTo>
                  <a:lnTo>
                    <a:pt x="1698180" y="3275457"/>
                  </a:lnTo>
                  <a:lnTo>
                    <a:pt x="1658531" y="3262350"/>
                  </a:lnTo>
                  <a:lnTo>
                    <a:pt x="1616938" y="3236468"/>
                  </a:lnTo>
                  <a:lnTo>
                    <a:pt x="1577517" y="3209836"/>
                  </a:lnTo>
                  <a:lnTo>
                    <a:pt x="1552625" y="3191599"/>
                  </a:lnTo>
                  <a:lnTo>
                    <a:pt x="1540179" y="3182480"/>
                  </a:lnTo>
                  <a:lnTo>
                    <a:pt x="1528419" y="3173120"/>
                  </a:lnTo>
                  <a:lnTo>
                    <a:pt x="1504873" y="3154413"/>
                  </a:lnTo>
                  <a:lnTo>
                    <a:pt x="1509560" y="3139338"/>
                  </a:lnTo>
                  <a:lnTo>
                    <a:pt x="1517738" y="3136493"/>
                  </a:lnTo>
                  <a:lnTo>
                    <a:pt x="1521396" y="3121787"/>
                  </a:lnTo>
                  <a:lnTo>
                    <a:pt x="1529207" y="3119069"/>
                  </a:lnTo>
                  <a:lnTo>
                    <a:pt x="1554543" y="3069920"/>
                  </a:lnTo>
                  <a:lnTo>
                    <a:pt x="1582026" y="3033471"/>
                  </a:lnTo>
                  <a:lnTo>
                    <a:pt x="1589125" y="3017558"/>
                  </a:lnTo>
                  <a:lnTo>
                    <a:pt x="1622628" y="2938691"/>
                  </a:lnTo>
                  <a:lnTo>
                    <a:pt x="1639912" y="2892348"/>
                  </a:lnTo>
                  <a:lnTo>
                    <a:pt x="1655216" y="2846692"/>
                  </a:lnTo>
                  <a:lnTo>
                    <a:pt x="1664360" y="2789732"/>
                  </a:lnTo>
                  <a:lnTo>
                    <a:pt x="1675701" y="2745460"/>
                  </a:lnTo>
                  <a:lnTo>
                    <a:pt x="1685061" y="2701861"/>
                  </a:lnTo>
                  <a:lnTo>
                    <a:pt x="1688287" y="2646959"/>
                  </a:lnTo>
                  <a:lnTo>
                    <a:pt x="1689074" y="2592908"/>
                  </a:lnTo>
                  <a:lnTo>
                    <a:pt x="1686801" y="2539911"/>
                  </a:lnTo>
                  <a:lnTo>
                    <a:pt x="1684934" y="2500223"/>
                  </a:lnTo>
                  <a:lnTo>
                    <a:pt x="1674456" y="2450084"/>
                  </a:lnTo>
                  <a:lnTo>
                    <a:pt x="1658861" y="2401735"/>
                  </a:lnTo>
                  <a:lnTo>
                    <a:pt x="1637436" y="2355392"/>
                  </a:lnTo>
                  <a:lnTo>
                    <a:pt x="1610220" y="2311069"/>
                  </a:lnTo>
                  <a:lnTo>
                    <a:pt x="1590548" y="2290457"/>
                  </a:lnTo>
                  <a:lnTo>
                    <a:pt x="1590548" y="2640596"/>
                  </a:lnTo>
                  <a:lnTo>
                    <a:pt x="1582000" y="2683903"/>
                  </a:lnTo>
                  <a:lnTo>
                    <a:pt x="1575231" y="2740037"/>
                  </a:lnTo>
                  <a:lnTo>
                    <a:pt x="1566024" y="2797022"/>
                  </a:lnTo>
                  <a:lnTo>
                    <a:pt x="1550225" y="2842844"/>
                  </a:lnTo>
                  <a:lnTo>
                    <a:pt x="1531975" y="2889529"/>
                  </a:lnTo>
                  <a:lnTo>
                    <a:pt x="1511274" y="2937065"/>
                  </a:lnTo>
                  <a:lnTo>
                    <a:pt x="1488097" y="2985452"/>
                  </a:lnTo>
                  <a:lnTo>
                    <a:pt x="1462430" y="3034715"/>
                  </a:lnTo>
                  <a:lnTo>
                    <a:pt x="1453718" y="3037738"/>
                  </a:lnTo>
                  <a:lnTo>
                    <a:pt x="1448435" y="3053016"/>
                  </a:lnTo>
                  <a:lnTo>
                    <a:pt x="1442097" y="3068675"/>
                  </a:lnTo>
                  <a:lnTo>
                    <a:pt x="1430223" y="3072803"/>
                  </a:lnTo>
                  <a:lnTo>
                    <a:pt x="1400797" y="3042691"/>
                  </a:lnTo>
                  <a:lnTo>
                    <a:pt x="1370761" y="2999346"/>
                  </a:lnTo>
                  <a:lnTo>
                    <a:pt x="1343990" y="2954871"/>
                  </a:lnTo>
                  <a:lnTo>
                    <a:pt x="1320228" y="2909354"/>
                  </a:lnTo>
                  <a:lnTo>
                    <a:pt x="1303362" y="2874873"/>
                  </a:lnTo>
                  <a:lnTo>
                    <a:pt x="1284795" y="2827553"/>
                  </a:lnTo>
                  <a:lnTo>
                    <a:pt x="1268399" y="2779471"/>
                  </a:lnTo>
                  <a:lnTo>
                    <a:pt x="1250594" y="2718435"/>
                  </a:lnTo>
                  <a:lnTo>
                    <a:pt x="1240116" y="2668295"/>
                  </a:lnTo>
                  <a:lnTo>
                    <a:pt x="1233233" y="2616898"/>
                  </a:lnTo>
                  <a:lnTo>
                    <a:pt x="1230388" y="2564117"/>
                  </a:lnTo>
                  <a:lnTo>
                    <a:pt x="1231988" y="2509774"/>
                  </a:lnTo>
                  <a:lnTo>
                    <a:pt x="1231506" y="2483053"/>
                  </a:lnTo>
                  <a:lnTo>
                    <a:pt x="1236230" y="2467965"/>
                  </a:lnTo>
                  <a:lnTo>
                    <a:pt x="1241869" y="2452560"/>
                  </a:lnTo>
                  <a:lnTo>
                    <a:pt x="1244130" y="2424874"/>
                  </a:lnTo>
                  <a:lnTo>
                    <a:pt x="1270431" y="2388844"/>
                  </a:lnTo>
                  <a:lnTo>
                    <a:pt x="1303489" y="2350465"/>
                  </a:lnTo>
                  <a:lnTo>
                    <a:pt x="1345780" y="2322322"/>
                  </a:lnTo>
                  <a:lnTo>
                    <a:pt x="1399794" y="2316988"/>
                  </a:lnTo>
                  <a:lnTo>
                    <a:pt x="1445945" y="2314397"/>
                  </a:lnTo>
                  <a:lnTo>
                    <a:pt x="1491043" y="2339048"/>
                  </a:lnTo>
                  <a:lnTo>
                    <a:pt x="1526070" y="2367216"/>
                  </a:lnTo>
                  <a:lnTo>
                    <a:pt x="1554543" y="2411095"/>
                  </a:lnTo>
                  <a:lnTo>
                    <a:pt x="1569072" y="2446375"/>
                  </a:lnTo>
                  <a:lnTo>
                    <a:pt x="1582039" y="2495651"/>
                  </a:lnTo>
                  <a:lnTo>
                    <a:pt x="1590078" y="2546642"/>
                  </a:lnTo>
                  <a:lnTo>
                    <a:pt x="1589862" y="2587053"/>
                  </a:lnTo>
                  <a:lnTo>
                    <a:pt x="1590548" y="2640596"/>
                  </a:lnTo>
                  <a:lnTo>
                    <a:pt x="1590548" y="2290457"/>
                  </a:lnTo>
                  <a:lnTo>
                    <a:pt x="1581315" y="2280780"/>
                  </a:lnTo>
                  <a:lnTo>
                    <a:pt x="1546225" y="2252649"/>
                  </a:lnTo>
                  <a:lnTo>
                    <a:pt x="1504657" y="2226754"/>
                  </a:lnTo>
                  <a:lnTo>
                    <a:pt x="1460487" y="2215223"/>
                  </a:lnTo>
                  <a:lnTo>
                    <a:pt x="1413408" y="2218144"/>
                  </a:lnTo>
                  <a:lnTo>
                    <a:pt x="1310424" y="2227046"/>
                  </a:lnTo>
                  <a:lnTo>
                    <a:pt x="1269466" y="2254732"/>
                  </a:lnTo>
                  <a:lnTo>
                    <a:pt x="1230210" y="2281821"/>
                  </a:lnTo>
                  <a:lnTo>
                    <a:pt x="1196975" y="2320264"/>
                  </a:lnTo>
                  <a:lnTo>
                    <a:pt x="1165758" y="2357996"/>
                  </a:lnTo>
                  <a:lnTo>
                    <a:pt x="1148600" y="2404300"/>
                  </a:lnTo>
                  <a:lnTo>
                    <a:pt x="1137323" y="2448560"/>
                  </a:lnTo>
                  <a:lnTo>
                    <a:pt x="1130909" y="2491130"/>
                  </a:lnTo>
                  <a:lnTo>
                    <a:pt x="1132484" y="2544356"/>
                  </a:lnTo>
                  <a:lnTo>
                    <a:pt x="1134910" y="2597302"/>
                  </a:lnTo>
                  <a:lnTo>
                    <a:pt x="1135799" y="2637320"/>
                  </a:lnTo>
                  <a:lnTo>
                    <a:pt x="1143482" y="2688437"/>
                  </a:lnTo>
                  <a:lnTo>
                    <a:pt x="1153795" y="2738628"/>
                  </a:lnTo>
                  <a:lnTo>
                    <a:pt x="1166723" y="2787916"/>
                  </a:lnTo>
                  <a:lnTo>
                    <a:pt x="1182268" y="2836303"/>
                  </a:lnTo>
                  <a:lnTo>
                    <a:pt x="1200404" y="2883776"/>
                  </a:lnTo>
                  <a:lnTo>
                    <a:pt x="1221155" y="2930347"/>
                  </a:lnTo>
                  <a:lnTo>
                    <a:pt x="1244485" y="2976016"/>
                  </a:lnTo>
                  <a:lnTo>
                    <a:pt x="1270406" y="3020784"/>
                  </a:lnTo>
                  <a:lnTo>
                    <a:pt x="1298905" y="3064662"/>
                  </a:lnTo>
                  <a:lnTo>
                    <a:pt x="1329969" y="3107639"/>
                  </a:lnTo>
                  <a:lnTo>
                    <a:pt x="1338364" y="3118180"/>
                  </a:lnTo>
                  <a:lnTo>
                    <a:pt x="1355001" y="3139287"/>
                  </a:lnTo>
                  <a:lnTo>
                    <a:pt x="1363167" y="3149892"/>
                  </a:lnTo>
                  <a:lnTo>
                    <a:pt x="1359458" y="3164624"/>
                  </a:lnTo>
                  <a:lnTo>
                    <a:pt x="1355699" y="3165932"/>
                  </a:lnTo>
                  <a:lnTo>
                    <a:pt x="1348663" y="3181820"/>
                  </a:lnTo>
                  <a:lnTo>
                    <a:pt x="1328331" y="3188881"/>
                  </a:lnTo>
                  <a:lnTo>
                    <a:pt x="1289316" y="3229343"/>
                  </a:lnTo>
                  <a:lnTo>
                    <a:pt x="1204556" y="3285693"/>
                  </a:lnTo>
                  <a:lnTo>
                    <a:pt x="1025220" y="3348024"/>
                  </a:lnTo>
                  <a:lnTo>
                    <a:pt x="884567" y="3356584"/>
                  </a:lnTo>
                  <a:lnTo>
                    <a:pt x="834783" y="3346996"/>
                  </a:lnTo>
                  <a:lnTo>
                    <a:pt x="737196" y="3327146"/>
                  </a:lnTo>
                  <a:lnTo>
                    <a:pt x="685241" y="3304857"/>
                  </a:lnTo>
                  <a:lnTo>
                    <a:pt x="637946" y="3280968"/>
                  </a:lnTo>
                  <a:lnTo>
                    <a:pt x="595922" y="3255238"/>
                  </a:lnTo>
                  <a:lnTo>
                    <a:pt x="558431" y="3227933"/>
                  </a:lnTo>
                  <a:lnTo>
                    <a:pt x="520598" y="3187306"/>
                  </a:lnTo>
                  <a:lnTo>
                    <a:pt x="490054" y="3157588"/>
                  </a:lnTo>
                  <a:lnTo>
                    <a:pt x="457746" y="3115030"/>
                  </a:lnTo>
                  <a:lnTo>
                    <a:pt x="427101" y="3071901"/>
                  </a:lnTo>
                  <a:lnTo>
                    <a:pt x="415010" y="3049219"/>
                  </a:lnTo>
                  <a:lnTo>
                    <a:pt x="412153" y="3036760"/>
                  </a:lnTo>
                  <a:lnTo>
                    <a:pt x="414642" y="3022447"/>
                  </a:lnTo>
                  <a:lnTo>
                    <a:pt x="418604" y="2994190"/>
                  </a:lnTo>
                  <a:lnTo>
                    <a:pt x="441502" y="2945892"/>
                  </a:lnTo>
                  <a:lnTo>
                    <a:pt x="459536" y="2885846"/>
                  </a:lnTo>
                  <a:lnTo>
                    <a:pt x="481025" y="2838031"/>
                  </a:lnTo>
                  <a:lnTo>
                    <a:pt x="497636" y="2778480"/>
                  </a:lnTo>
                  <a:lnTo>
                    <a:pt x="508673" y="2761196"/>
                  </a:lnTo>
                  <a:lnTo>
                    <a:pt x="514413" y="2732303"/>
                  </a:lnTo>
                  <a:lnTo>
                    <a:pt x="519036" y="2703817"/>
                  </a:lnTo>
                  <a:lnTo>
                    <a:pt x="522516" y="2675712"/>
                  </a:lnTo>
                  <a:lnTo>
                    <a:pt x="520738" y="2649436"/>
                  </a:lnTo>
                  <a:lnTo>
                    <a:pt x="516813" y="2637358"/>
                  </a:lnTo>
                  <a:lnTo>
                    <a:pt x="502043" y="2615603"/>
                  </a:lnTo>
                  <a:lnTo>
                    <a:pt x="484365" y="2608300"/>
                  </a:lnTo>
                  <a:lnTo>
                    <a:pt x="458000" y="2590571"/>
                  </a:lnTo>
                  <a:lnTo>
                    <a:pt x="397179" y="2611717"/>
                  </a:lnTo>
                  <a:lnTo>
                    <a:pt x="389877" y="2627706"/>
                  </a:lnTo>
                  <a:lnTo>
                    <a:pt x="378587" y="2631630"/>
                  </a:lnTo>
                  <a:lnTo>
                    <a:pt x="371665" y="2647480"/>
                  </a:lnTo>
                  <a:lnTo>
                    <a:pt x="360832" y="2651239"/>
                  </a:lnTo>
                  <a:lnTo>
                    <a:pt x="339217" y="2685643"/>
                  </a:lnTo>
                  <a:lnTo>
                    <a:pt x="320636" y="2718993"/>
                  </a:lnTo>
                  <a:lnTo>
                    <a:pt x="304863" y="2751366"/>
                  </a:lnTo>
                  <a:lnTo>
                    <a:pt x="295871" y="2794838"/>
                  </a:lnTo>
                  <a:lnTo>
                    <a:pt x="292341" y="2809506"/>
                  </a:lnTo>
                  <a:lnTo>
                    <a:pt x="288531" y="2824276"/>
                  </a:lnTo>
                  <a:lnTo>
                    <a:pt x="284302" y="2839186"/>
                  </a:lnTo>
                  <a:lnTo>
                    <a:pt x="279501" y="2854299"/>
                  </a:lnTo>
                  <a:lnTo>
                    <a:pt x="255676" y="2835694"/>
                  </a:lnTo>
                  <a:lnTo>
                    <a:pt x="232651" y="2816809"/>
                  </a:lnTo>
                  <a:lnTo>
                    <a:pt x="209981" y="2797797"/>
                  </a:lnTo>
                  <a:lnTo>
                    <a:pt x="191376" y="2790825"/>
                  </a:lnTo>
                  <a:lnTo>
                    <a:pt x="162826" y="2773845"/>
                  </a:lnTo>
                  <a:lnTo>
                    <a:pt x="131330" y="2757906"/>
                  </a:lnTo>
                  <a:lnTo>
                    <a:pt x="100622" y="2755138"/>
                  </a:lnTo>
                  <a:lnTo>
                    <a:pt x="66103" y="2753690"/>
                  </a:lnTo>
                  <a:lnTo>
                    <a:pt x="30276" y="2766136"/>
                  </a:lnTo>
                  <a:lnTo>
                    <a:pt x="7251" y="2787599"/>
                  </a:lnTo>
                  <a:lnTo>
                    <a:pt x="0" y="2816999"/>
                  </a:lnTo>
                  <a:lnTo>
                    <a:pt x="11531" y="2853334"/>
                  </a:lnTo>
                  <a:lnTo>
                    <a:pt x="23977" y="2875902"/>
                  </a:lnTo>
                  <a:lnTo>
                    <a:pt x="34086" y="2885833"/>
                  </a:lnTo>
                  <a:lnTo>
                    <a:pt x="45732" y="2895219"/>
                  </a:lnTo>
                  <a:lnTo>
                    <a:pt x="62826" y="2916174"/>
                  </a:lnTo>
                  <a:lnTo>
                    <a:pt x="99783" y="2943656"/>
                  </a:lnTo>
                  <a:lnTo>
                    <a:pt x="138595" y="2970504"/>
                  </a:lnTo>
                  <a:lnTo>
                    <a:pt x="175501" y="2984576"/>
                  </a:lnTo>
                  <a:lnTo>
                    <a:pt x="219265" y="3009696"/>
                  </a:lnTo>
                  <a:lnTo>
                    <a:pt x="261962" y="3021749"/>
                  </a:lnTo>
                  <a:lnTo>
                    <a:pt x="304139" y="3047415"/>
                  </a:lnTo>
                  <a:lnTo>
                    <a:pt x="316979" y="3069844"/>
                  </a:lnTo>
                  <a:lnTo>
                    <a:pt x="337654" y="3102991"/>
                  </a:lnTo>
                  <a:lnTo>
                    <a:pt x="363385" y="3147834"/>
                  </a:lnTo>
                  <a:lnTo>
                    <a:pt x="386283" y="3180207"/>
                  </a:lnTo>
                  <a:lnTo>
                    <a:pt x="410984" y="3211957"/>
                  </a:lnTo>
                  <a:lnTo>
                    <a:pt x="444449" y="3254108"/>
                  </a:lnTo>
                  <a:lnTo>
                    <a:pt x="480758" y="3295269"/>
                  </a:lnTo>
                  <a:lnTo>
                    <a:pt x="515924" y="3323374"/>
                  </a:lnTo>
                  <a:lnTo>
                    <a:pt x="554355" y="3350361"/>
                  </a:lnTo>
                  <a:lnTo>
                    <a:pt x="596239" y="3376142"/>
                  </a:lnTo>
                  <a:lnTo>
                    <a:pt x="641794" y="3400641"/>
                  </a:lnTo>
                  <a:lnTo>
                    <a:pt x="687070" y="3411791"/>
                  </a:lnTo>
                  <a:lnTo>
                    <a:pt x="738720" y="3434169"/>
                  </a:lnTo>
                  <a:lnTo>
                    <a:pt x="834961" y="3454501"/>
                  </a:lnTo>
                  <a:lnTo>
                    <a:pt x="1061872" y="3442855"/>
                  </a:lnTo>
                  <a:lnTo>
                    <a:pt x="1233716" y="3383115"/>
                  </a:lnTo>
                  <a:lnTo>
                    <a:pt x="1394726" y="3273374"/>
                  </a:lnTo>
                  <a:lnTo>
                    <a:pt x="1402981" y="3257054"/>
                  </a:lnTo>
                  <a:lnTo>
                    <a:pt x="1415529" y="3252698"/>
                  </a:lnTo>
                  <a:lnTo>
                    <a:pt x="1437449" y="3231629"/>
                  </a:lnTo>
                  <a:lnTo>
                    <a:pt x="1450886" y="3240405"/>
                  </a:lnTo>
                  <a:lnTo>
                    <a:pt x="1463865" y="3249345"/>
                  </a:lnTo>
                  <a:lnTo>
                    <a:pt x="1476629" y="3258350"/>
                  </a:lnTo>
                  <a:lnTo>
                    <a:pt x="1493596" y="3279343"/>
                  </a:lnTo>
                  <a:lnTo>
                    <a:pt x="1531950" y="3306343"/>
                  </a:lnTo>
                  <a:lnTo>
                    <a:pt x="1572501" y="3332581"/>
                  </a:lnTo>
                  <a:lnTo>
                    <a:pt x="1611134" y="3346043"/>
                  </a:lnTo>
                  <a:lnTo>
                    <a:pt x="1656270" y="3370694"/>
                  </a:lnTo>
                  <a:lnTo>
                    <a:pt x="1699641" y="3382505"/>
                  </a:lnTo>
                  <a:lnTo>
                    <a:pt x="1745488" y="3393465"/>
                  </a:lnTo>
                  <a:lnTo>
                    <a:pt x="1793887" y="3403536"/>
                  </a:lnTo>
                  <a:lnTo>
                    <a:pt x="1844662" y="3412769"/>
                  </a:lnTo>
                  <a:lnTo>
                    <a:pt x="1938985" y="3406876"/>
                  </a:lnTo>
                  <a:lnTo>
                    <a:pt x="1982495" y="3391751"/>
                  </a:lnTo>
                  <a:lnTo>
                    <a:pt x="2030476" y="3388525"/>
                  </a:lnTo>
                  <a:lnTo>
                    <a:pt x="2163495" y="3342284"/>
                  </a:lnTo>
                  <a:lnTo>
                    <a:pt x="2244915" y="3287090"/>
                  </a:lnTo>
                  <a:lnTo>
                    <a:pt x="2374582" y="3201682"/>
                  </a:lnTo>
                  <a:lnTo>
                    <a:pt x="2411793" y="3161855"/>
                  </a:lnTo>
                  <a:lnTo>
                    <a:pt x="2452332" y="3134322"/>
                  </a:lnTo>
                  <a:lnTo>
                    <a:pt x="2487904" y="3095066"/>
                  </a:lnTo>
                  <a:lnTo>
                    <a:pt x="2556814" y="3017329"/>
                  </a:lnTo>
                  <a:lnTo>
                    <a:pt x="2589136" y="2979204"/>
                  </a:lnTo>
                  <a:lnTo>
                    <a:pt x="2616593" y="2929318"/>
                  </a:lnTo>
                  <a:lnTo>
                    <a:pt x="2647543" y="2891675"/>
                  </a:lnTo>
                  <a:lnTo>
                    <a:pt x="2677795" y="2854274"/>
                  </a:lnTo>
                  <a:lnTo>
                    <a:pt x="2703207" y="2805099"/>
                  </a:lnTo>
                  <a:lnTo>
                    <a:pt x="2732113" y="2768155"/>
                  </a:lnTo>
                  <a:lnTo>
                    <a:pt x="2756192" y="2719451"/>
                  </a:lnTo>
                  <a:lnTo>
                    <a:pt x="2783789" y="2682976"/>
                  </a:lnTo>
                  <a:lnTo>
                    <a:pt x="2806560" y="2634716"/>
                  </a:lnTo>
                  <a:lnTo>
                    <a:pt x="2828696" y="2586685"/>
                  </a:lnTo>
                  <a:lnTo>
                    <a:pt x="2850184" y="2538882"/>
                  </a:lnTo>
                  <a:lnTo>
                    <a:pt x="2875216" y="2503297"/>
                  </a:lnTo>
                  <a:lnTo>
                    <a:pt x="2895447" y="2455926"/>
                  </a:lnTo>
                  <a:lnTo>
                    <a:pt x="2915069" y="2408771"/>
                  </a:lnTo>
                  <a:lnTo>
                    <a:pt x="2934068" y="2361831"/>
                  </a:lnTo>
                  <a:lnTo>
                    <a:pt x="2952470" y="2315095"/>
                  </a:lnTo>
                  <a:lnTo>
                    <a:pt x="2970276" y="2268575"/>
                  </a:lnTo>
                  <a:lnTo>
                    <a:pt x="3028797" y="2086876"/>
                  </a:lnTo>
                  <a:lnTo>
                    <a:pt x="3047060" y="2053640"/>
                  </a:lnTo>
                  <a:lnTo>
                    <a:pt x="3089148" y="2039023"/>
                  </a:lnTo>
                  <a:lnTo>
                    <a:pt x="3141713" y="2047633"/>
                  </a:lnTo>
                  <a:lnTo>
                    <a:pt x="3163900" y="2039924"/>
                  </a:lnTo>
                  <a:lnTo>
                    <a:pt x="3198990" y="2041169"/>
                  </a:lnTo>
                  <a:lnTo>
                    <a:pt x="3222002" y="2033168"/>
                  </a:lnTo>
                  <a:lnTo>
                    <a:pt x="3229686" y="2003602"/>
                  </a:lnTo>
                  <a:lnTo>
                    <a:pt x="3230524" y="1989874"/>
                  </a:lnTo>
                  <a:lnTo>
                    <a:pt x="3231362" y="1976132"/>
                  </a:lnTo>
                  <a:close/>
                </a:path>
                <a:path w="15064740" h="3455034">
                  <a:moveTo>
                    <a:pt x="15064702" y="1333500"/>
                  </a:moveTo>
                  <a:lnTo>
                    <a:pt x="15055507" y="1295400"/>
                  </a:lnTo>
                  <a:lnTo>
                    <a:pt x="14994027" y="1257300"/>
                  </a:lnTo>
                  <a:lnTo>
                    <a:pt x="14963394" y="1257300"/>
                  </a:lnTo>
                  <a:lnTo>
                    <a:pt x="14935810" y="1244600"/>
                  </a:lnTo>
                  <a:lnTo>
                    <a:pt x="14889442" y="1219200"/>
                  </a:lnTo>
                  <a:lnTo>
                    <a:pt x="14842808" y="1206500"/>
                  </a:lnTo>
                  <a:lnTo>
                    <a:pt x="14817192" y="1192390"/>
                  </a:lnTo>
                  <a:lnTo>
                    <a:pt x="14817192" y="1308100"/>
                  </a:lnTo>
                  <a:lnTo>
                    <a:pt x="14720621" y="1333500"/>
                  </a:lnTo>
                  <a:lnTo>
                    <a:pt x="14626819" y="1384300"/>
                  </a:lnTo>
                  <a:lnTo>
                    <a:pt x="14581162" y="1409700"/>
                  </a:lnTo>
                  <a:lnTo>
                    <a:pt x="14536446" y="1435100"/>
                  </a:lnTo>
                  <a:lnTo>
                    <a:pt x="14492770" y="1460500"/>
                  </a:lnTo>
                  <a:lnTo>
                    <a:pt x="14450187" y="1485900"/>
                  </a:lnTo>
                  <a:lnTo>
                    <a:pt x="14408798" y="1524000"/>
                  </a:lnTo>
                  <a:lnTo>
                    <a:pt x="14368679" y="1562100"/>
                  </a:lnTo>
                  <a:lnTo>
                    <a:pt x="14329918" y="1587500"/>
                  </a:lnTo>
                  <a:lnTo>
                    <a:pt x="14292606" y="1625600"/>
                  </a:lnTo>
                  <a:lnTo>
                    <a:pt x="14256804" y="1663700"/>
                  </a:lnTo>
                  <a:lnTo>
                    <a:pt x="14222616" y="1701800"/>
                  </a:lnTo>
                  <a:lnTo>
                    <a:pt x="14190117" y="1739900"/>
                  </a:lnTo>
                  <a:lnTo>
                    <a:pt x="14158443" y="1778000"/>
                  </a:lnTo>
                  <a:lnTo>
                    <a:pt x="14128052" y="1816100"/>
                  </a:lnTo>
                  <a:lnTo>
                    <a:pt x="14099007" y="1854200"/>
                  </a:lnTo>
                  <a:lnTo>
                    <a:pt x="14071346" y="1892300"/>
                  </a:lnTo>
                  <a:lnTo>
                    <a:pt x="14045133" y="1943100"/>
                  </a:lnTo>
                  <a:lnTo>
                    <a:pt x="14020419" y="1981200"/>
                  </a:lnTo>
                  <a:lnTo>
                    <a:pt x="13997242" y="2019300"/>
                  </a:lnTo>
                  <a:lnTo>
                    <a:pt x="13975664" y="2070100"/>
                  </a:lnTo>
                  <a:lnTo>
                    <a:pt x="13955738" y="2108200"/>
                  </a:lnTo>
                  <a:lnTo>
                    <a:pt x="13937514" y="2159000"/>
                  </a:lnTo>
                  <a:lnTo>
                    <a:pt x="13921054" y="2209800"/>
                  </a:lnTo>
                  <a:lnTo>
                    <a:pt x="13906386" y="2247900"/>
                  </a:lnTo>
                  <a:lnTo>
                    <a:pt x="13893572" y="2298700"/>
                  </a:lnTo>
                  <a:lnTo>
                    <a:pt x="13878967" y="2247900"/>
                  </a:lnTo>
                  <a:lnTo>
                    <a:pt x="13864146" y="2209800"/>
                  </a:lnTo>
                  <a:lnTo>
                    <a:pt x="13848944" y="2159000"/>
                  </a:lnTo>
                  <a:lnTo>
                    <a:pt x="13833208" y="2108200"/>
                  </a:lnTo>
                  <a:lnTo>
                    <a:pt x="13816787" y="2070100"/>
                  </a:lnTo>
                  <a:lnTo>
                    <a:pt x="13799515" y="2019300"/>
                  </a:lnTo>
                  <a:lnTo>
                    <a:pt x="13781253" y="1968500"/>
                  </a:lnTo>
                  <a:lnTo>
                    <a:pt x="13761834" y="1930400"/>
                  </a:lnTo>
                  <a:lnTo>
                    <a:pt x="13741108" y="1892300"/>
                  </a:lnTo>
                  <a:lnTo>
                    <a:pt x="13718908" y="1841500"/>
                  </a:lnTo>
                  <a:lnTo>
                    <a:pt x="13695083" y="1803400"/>
                  </a:lnTo>
                  <a:lnTo>
                    <a:pt x="13669480" y="1752600"/>
                  </a:lnTo>
                  <a:lnTo>
                    <a:pt x="13641946" y="1714500"/>
                  </a:lnTo>
                  <a:lnTo>
                    <a:pt x="13612317" y="1676400"/>
                  </a:lnTo>
                  <a:lnTo>
                    <a:pt x="13580440" y="1638300"/>
                  </a:lnTo>
                  <a:lnTo>
                    <a:pt x="13546163" y="1600200"/>
                  </a:lnTo>
                  <a:lnTo>
                    <a:pt x="13509841" y="1562100"/>
                  </a:lnTo>
                  <a:lnTo>
                    <a:pt x="13471589" y="1524000"/>
                  </a:lnTo>
                  <a:lnTo>
                    <a:pt x="13431507" y="1498600"/>
                  </a:lnTo>
                  <a:lnTo>
                    <a:pt x="13389712" y="1473200"/>
                  </a:lnTo>
                  <a:lnTo>
                    <a:pt x="13346316" y="1447800"/>
                  </a:lnTo>
                  <a:lnTo>
                    <a:pt x="13301434" y="1422400"/>
                  </a:lnTo>
                  <a:lnTo>
                    <a:pt x="13255155" y="1397000"/>
                  </a:lnTo>
                  <a:lnTo>
                    <a:pt x="13109143" y="1358900"/>
                  </a:lnTo>
                  <a:lnTo>
                    <a:pt x="13155740" y="1333500"/>
                  </a:lnTo>
                  <a:lnTo>
                    <a:pt x="13202590" y="1320800"/>
                  </a:lnTo>
                  <a:lnTo>
                    <a:pt x="13296291" y="1270000"/>
                  </a:lnTo>
                  <a:lnTo>
                    <a:pt x="13342785" y="1257300"/>
                  </a:lnTo>
                  <a:lnTo>
                    <a:pt x="13388835" y="1231900"/>
                  </a:lnTo>
                  <a:lnTo>
                    <a:pt x="13434238" y="1193800"/>
                  </a:lnTo>
                  <a:lnTo>
                    <a:pt x="13478840" y="1168400"/>
                  </a:lnTo>
                  <a:lnTo>
                    <a:pt x="13522452" y="1143000"/>
                  </a:lnTo>
                  <a:lnTo>
                    <a:pt x="13564896" y="1104900"/>
                  </a:lnTo>
                  <a:lnTo>
                    <a:pt x="13606018" y="1079500"/>
                  </a:lnTo>
                  <a:lnTo>
                    <a:pt x="13645617" y="1041400"/>
                  </a:lnTo>
                  <a:lnTo>
                    <a:pt x="13683552" y="1016000"/>
                  </a:lnTo>
                  <a:lnTo>
                    <a:pt x="13719607" y="977900"/>
                  </a:lnTo>
                  <a:lnTo>
                    <a:pt x="13754253" y="939800"/>
                  </a:lnTo>
                  <a:lnTo>
                    <a:pt x="13788936" y="914400"/>
                  </a:lnTo>
                  <a:lnTo>
                    <a:pt x="13823315" y="876300"/>
                  </a:lnTo>
                  <a:lnTo>
                    <a:pt x="13857021" y="825500"/>
                  </a:lnTo>
                  <a:lnTo>
                    <a:pt x="13889673" y="787400"/>
                  </a:lnTo>
                  <a:lnTo>
                    <a:pt x="13920915" y="749300"/>
                  </a:lnTo>
                  <a:lnTo>
                    <a:pt x="13950366" y="711200"/>
                  </a:lnTo>
                  <a:lnTo>
                    <a:pt x="13977671" y="660400"/>
                  </a:lnTo>
                  <a:lnTo>
                    <a:pt x="14002461" y="609600"/>
                  </a:lnTo>
                  <a:lnTo>
                    <a:pt x="14024369" y="571500"/>
                  </a:lnTo>
                  <a:lnTo>
                    <a:pt x="14043025" y="520700"/>
                  </a:lnTo>
                  <a:lnTo>
                    <a:pt x="14058075" y="469900"/>
                  </a:lnTo>
                  <a:lnTo>
                    <a:pt x="14069124" y="419100"/>
                  </a:lnTo>
                  <a:lnTo>
                    <a:pt x="14085799" y="482600"/>
                  </a:lnTo>
                  <a:lnTo>
                    <a:pt x="14103160" y="533400"/>
                  </a:lnTo>
                  <a:lnTo>
                    <a:pt x="14120825" y="584200"/>
                  </a:lnTo>
                  <a:lnTo>
                    <a:pt x="14138428" y="635000"/>
                  </a:lnTo>
                  <a:lnTo>
                    <a:pt x="14155585" y="685800"/>
                  </a:lnTo>
                  <a:lnTo>
                    <a:pt x="14171930" y="723900"/>
                  </a:lnTo>
                  <a:lnTo>
                    <a:pt x="14193939" y="774700"/>
                  </a:lnTo>
                  <a:lnTo>
                    <a:pt x="14220063" y="812800"/>
                  </a:lnTo>
                  <a:lnTo>
                    <a:pt x="14249718" y="863600"/>
                  </a:lnTo>
                  <a:lnTo>
                    <a:pt x="14282319" y="901700"/>
                  </a:lnTo>
                  <a:lnTo>
                    <a:pt x="14317282" y="939800"/>
                  </a:lnTo>
                  <a:lnTo>
                    <a:pt x="14354035" y="990600"/>
                  </a:lnTo>
                  <a:lnTo>
                    <a:pt x="14392008" y="1028700"/>
                  </a:lnTo>
                  <a:lnTo>
                    <a:pt x="14430604" y="1054100"/>
                  </a:lnTo>
                  <a:lnTo>
                    <a:pt x="14469250" y="1092200"/>
                  </a:lnTo>
                  <a:lnTo>
                    <a:pt x="14508201" y="1117600"/>
                  </a:lnTo>
                  <a:lnTo>
                    <a:pt x="14548968" y="1155700"/>
                  </a:lnTo>
                  <a:lnTo>
                    <a:pt x="14591297" y="1181100"/>
                  </a:lnTo>
                  <a:lnTo>
                    <a:pt x="14634921" y="1206500"/>
                  </a:lnTo>
                  <a:lnTo>
                    <a:pt x="14725015" y="1257300"/>
                  </a:lnTo>
                  <a:lnTo>
                    <a:pt x="14817192" y="1308100"/>
                  </a:lnTo>
                  <a:lnTo>
                    <a:pt x="14817192" y="1192390"/>
                  </a:lnTo>
                  <a:lnTo>
                    <a:pt x="14704492" y="1130300"/>
                  </a:lnTo>
                  <a:lnTo>
                    <a:pt x="14659978" y="1092200"/>
                  </a:lnTo>
                  <a:lnTo>
                    <a:pt x="14616786" y="1066800"/>
                  </a:lnTo>
                  <a:lnTo>
                    <a:pt x="14575257" y="1041400"/>
                  </a:lnTo>
                  <a:lnTo>
                    <a:pt x="14535684" y="1003300"/>
                  </a:lnTo>
                  <a:lnTo>
                    <a:pt x="14497114" y="977900"/>
                  </a:lnTo>
                  <a:lnTo>
                    <a:pt x="14458468" y="939800"/>
                  </a:lnTo>
                  <a:lnTo>
                    <a:pt x="14420545" y="901700"/>
                  </a:lnTo>
                  <a:lnTo>
                    <a:pt x="14384147" y="863600"/>
                  </a:lnTo>
                  <a:lnTo>
                    <a:pt x="14350086" y="825500"/>
                  </a:lnTo>
                  <a:lnTo>
                    <a:pt x="14319174" y="774700"/>
                  </a:lnTo>
                  <a:lnTo>
                    <a:pt x="14292199" y="736600"/>
                  </a:lnTo>
                  <a:lnTo>
                    <a:pt x="14269987" y="685800"/>
                  </a:lnTo>
                  <a:lnTo>
                    <a:pt x="14254709" y="647700"/>
                  </a:lnTo>
                  <a:lnTo>
                    <a:pt x="14238681" y="609600"/>
                  </a:lnTo>
                  <a:lnTo>
                    <a:pt x="14222260" y="558800"/>
                  </a:lnTo>
                  <a:lnTo>
                    <a:pt x="14205763" y="508000"/>
                  </a:lnTo>
                  <a:lnTo>
                    <a:pt x="14189545" y="457200"/>
                  </a:lnTo>
                  <a:lnTo>
                    <a:pt x="14177848" y="419100"/>
                  </a:lnTo>
                  <a:lnTo>
                    <a:pt x="14173949" y="406400"/>
                  </a:lnTo>
                  <a:lnTo>
                    <a:pt x="14159319" y="355600"/>
                  </a:lnTo>
                  <a:lnTo>
                    <a:pt x="14145997" y="304800"/>
                  </a:lnTo>
                  <a:lnTo>
                    <a:pt x="14134325" y="241300"/>
                  </a:lnTo>
                  <a:lnTo>
                    <a:pt x="14124648" y="203200"/>
                  </a:lnTo>
                  <a:lnTo>
                    <a:pt x="14117320" y="152400"/>
                  </a:lnTo>
                  <a:lnTo>
                    <a:pt x="14112659" y="101600"/>
                  </a:lnTo>
                  <a:lnTo>
                    <a:pt x="14111034" y="63500"/>
                  </a:lnTo>
                  <a:lnTo>
                    <a:pt x="14108227" y="50800"/>
                  </a:lnTo>
                  <a:lnTo>
                    <a:pt x="14100366" y="38100"/>
                  </a:lnTo>
                  <a:lnTo>
                    <a:pt x="14088351" y="25400"/>
                  </a:lnTo>
                  <a:lnTo>
                    <a:pt x="14073086" y="12700"/>
                  </a:lnTo>
                  <a:lnTo>
                    <a:pt x="14069124" y="12700"/>
                  </a:lnTo>
                  <a:lnTo>
                    <a:pt x="14062799" y="0"/>
                  </a:lnTo>
                  <a:lnTo>
                    <a:pt x="13997077" y="0"/>
                  </a:lnTo>
                  <a:lnTo>
                    <a:pt x="13982929" y="25400"/>
                  </a:lnTo>
                  <a:lnTo>
                    <a:pt x="13970394" y="50800"/>
                  </a:lnTo>
                  <a:lnTo>
                    <a:pt x="13962075" y="76200"/>
                  </a:lnTo>
                  <a:lnTo>
                    <a:pt x="13957465" y="114300"/>
                  </a:lnTo>
                  <a:lnTo>
                    <a:pt x="13956043" y="139700"/>
                  </a:lnTo>
                  <a:lnTo>
                    <a:pt x="13957935" y="177800"/>
                  </a:lnTo>
                  <a:lnTo>
                    <a:pt x="13962279" y="228600"/>
                  </a:lnTo>
                  <a:lnTo>
                    <a:pt x="13967054" y="266700"/>
                  </a:lnTo>
                  <a:lnTo>
                    <a:pt x="13970280" y="304800"/>
                  </a:lnTo>
                  <a:lnTo>
                    <a:pt x="13970876" y="355600"/>
                  </a:lnTo>
                  <a:lnTo>
                    <a:pt x="13965847" y="393700"/>
                  </a:lnTo>
                  <a:lnTo>
                    <a:pt x="13955713" y="444500"/>
                  </a:lnTo>
                  <a:lnTo>
                    <a:pt x="13940930" y="495300"/>
                  </a:lnTo>
                  <a:lnTo>
                    <a:pt x="13922020" y="546100"/>
                  </a:lnTo>
                  <a:lnTo>
                    <a:pt x="13899439" y="584200"/>
                  </a:lnTo>
                  <a:lnTo>
                    <a:pt x="13873709" y="635000"/>
                  </a:lnTo>
                  <a:lnTo>
                    <a:pt x="13845299" y="673100"/>
                  </a:lnTo>
                  <a:lnTo>
                    <a:pt x="13814705" y="711200"/>
                  </a:lnTo>
                  <a:lnTo>
                    <a:pt x="13782408" y="762000"/>
                  </a:lnTo>
                  <a:lnTo>
                    <a:pt x="13748919" y="800100"/>
                  </a:lnTo>
                  <a:lnTo>
                    <a:pt x="13714692" y="838200"/>
                  </a:lnTo>
                  <a:lnTo>
                    <a:pt x="13680250" y="863600"/>
                  </a:lnTo>
                  <a:lnTo>
                    <a:pt x="13646074" y="901700"/>
                  </a:lnTo>
                  <a:lnTo>
                    <a:pt x="13610654" y="939800"/>
                  </a:lnTo>
                  <a:lnTo>
                    <a:pt x="13573354" y="965200"/>
                  </a:lnTo>
                  <a:lnTo>
                    <a:pt x="13534339" y="1003300"/>
                  </a:lnTo>
                  <a:lnTo>
                    <a:pt x="13493788" y="1028700"/>
                  </a:lnTo>
                  <a:lnTo>
                    <a:pt x="13451904" y="1054100"/>
                  </a:lnTo>
                  <a:lnTo>
                    <a:pt x="13408863" y="1092200"/>
                  </a:lnTo>
                  <a:lnTo>
                    <a:pt x="13364858" y="1117600"/>
                  </a:lnTo>
                  <a:lnTo>
                    <a:pt x="13228828" y="1193800"/>
                  </a:lnTo>
                  <a:lnTo>
                    <a:pt x="13182778" y="1206500"/>
                  </a:lnTo>
                  <a:lnTo>
                    <a:pt x="13136677" y="1231900"/>
                  </a:lnTo>
                  <a:lnTo>
                    <a:pt x="13090716" y="1244600"/>
                  </a:lnTo>
                  <a:lnTo>
                    <a:pt x="13045085" y="1270000"/>
                  </a:lnTo>
                  <a:lnTo>
                    <a:pt x="13014071" y="1270000"/>
                  </a:lnTo>
                  <a:lnTo>
                    <a:pt x="12983210" y="1282700"/>
                  </a:lnTo>
                  <a:lnTo>
                    <a:pt x="12953238" y="1295400"/>
                  </a:lnTo>
                  <a:lnTo>
                    <a:pt x="12924892" y="1320800"/>
                  </a:lnTo>
                  <a:lnTo>
                    <a:pt x="12910655" y="1320800"/>
                  </a:lnTo>
                  <a:lnTo>
                    <a:pt x="12896825" y="1333500"/>
                  </a:lnTo>
                  <a:lnTo>
                    <a:pt x="12886639" y="1346200"/>
                  </a:lnTo>
                  <a:lnTo>
                    <a:pt x="12880747" y="1358900"/>
                  </a:lnTo>
                  <a:lnTo>
                    <a:pt x="12879819" y="1371600"/>
                  </a:lnTo>
                  <a:lnTo>
                    <a:pt x="12884010" y="1397000"/>
                  </a:lnTo>
                  <a:lnTo>
                    <a:pt x="12892570" y="1409700"/>
                  </a:lnTo>
                  <a:lnTo>
                    <a:pt x="12904838" y="1409700"/>
                  </a:lnTo>
                  <a:lnTo>
                    <a:pt x="12920142" y="1422400"/>
                  </a:lnTo>
                  <a:lnTo>
                    <a:pt x="12934417" y="1422400"/>
                  </a:lnTo>
                  <a:lnTo>
                    <a:pt x="12969075" y="1435100"/>
                  </a:lnTo>
                  <a:lnTo>
                    <a:pt x="13011887" y="1447800"/>
                  </a:lnTo>
                  <a:lnTo>
                    <a:pt x="13050622" y="1447800"/>
                  </a:lnTo>
                  <a:lnTo>
                    <a:pt x="13189839" y="1485900"/>
                  </a:lnTo>
                  <a:lnTo>
                    <a:pt x="13233972" y="1511300"/>
                  </a:lnTo>
                  <a:lnTo>
                    <a:pt x="13276771" y="1524000"/>
                  </a:lnTo>
                  <a:lnTo>
                    <a:pt x="13318122" y="1549400"/>
                  </a:lnTo>
                  <a:lnTo>
                    <a:pt x="13357898" y="1574800"/>
                  </a:lnTo>
                  <a:lnTo>
                    <a:pt x="13395998" y="1600200"/>
                  </a:lnTo>
                  <a:lnTo>
                    <a:pt x="13432282" y="1625600"/>
                  </a:lnTo>
                  <a:lnTo>
                    <a:pt x="13466661" y="1663700"/>
                  </a:lnTo>
                  <a:lnTo>
                    <a:pt x="13531507" y="1739900"/>
                  </a:lnTo>
                  <a:lnTo>
                    <a:pt x="13561492" y="1790700"/>
                  </a:lnTo>
                  <a:lnTo>
                    <a:pt x="13589153" y="1828800"/>
                  </a:lnTo>
                  <a:lnTo>
                    <a:pt x="13614692" y="1866900"/>
                  </a:lnTo>
                  <a:lnTo>
                    <a:pt x="13638276" y="1917700"/>
                  </a:lnTo>
                  <a:lnTo>
                    <a:pt x="13660120" y="1955800"/>
                  </a:lnTo>
                  <a:lnTo>
                    <a:pt x="13680427" y="2006600"/>
                  </a:lnTo>
                  <a:lnTo>
                    <a:pt x="13699376" y="2057400"/>
                  </a:lnTo>
                  <a:lnTo>
                    <a:pt x="13717156" y="2095500"/>
                  </a:lnTo>
                  <a:lnTo>
                    <a:pt x="13733983" y="2146300"/>
                  </a:lnTo>
                  <a:lnTo>
                    <a:pt x="13750049" y="2197100"/>
                  </a:lnTo>
                  <a:lnTo>
                    <a:pt x="13765543" y="2235200"/>
                  </a:lnTo>
                  <a:lnTo>
                    <a:pt x="13780656" y="2286000"/>
                  </a:lnTo>
                  <a:lnTo>
                    <a:pt x="13810552" y="2387600"/>
                  </a:lnTo>
                  <a:lnTo>
                    <a:pt x="13822299" y="2438400"/>
                  </a:lnTo>
                  <a:lnTo>
                    <a:pt x="13831811" y="2476500"/>
                  </a:lnTo>
                  <a:lnTo>
                    <a:pt x="13839609" y="2527300"/>
                  </a:lnTo>
                  <a:lnTo>
                    <a:pt x="13846213" y="2578100"/>
                  </a:lnTo>
                  <a:lnTo>
                    <a:pt x="13852170" y="2616200"/>
                  </a:lnTo>
                  <a:lnTo>
                    <a:pt x="13857999" y="2667000"/>
                  </a:lnTo>
                  <a:lnTo>
                    <a:pt x="13857999" y="2717800"/>
                  </a:lnTo>
                  <a:lnTo>
                    <a:pt x="13862025" y="2743200"/>
                  </a:lnTo>
                  <a:lnTo>
                    <a:pt x="13873023" y="2755900"/>
                  </a:lnTo>
                  <a:lnTo>
                    <a:pt x="13889355" y="2768600"/>
                  </a:lnTo>
                  <a:lnTo>
                    <a:pt x="13909396" y="2781300"/>
                  </a:lnTo>
                  <a:lnTo>
                    <a:pt x="13929703" y="2768600"/>
                  </a:lnTo>
                  <a:lnTo>
                    <a:pt x="13946759" y="2755900"/>
                  </a:lnTo>
                  <a:lnTo>
                    <a:pt x="13958761" y="2743200"/>
                  </a:lnTo>
                  <a:lnTo>
                    <a:pt x="13963955" y="2730500"/>
                  </a:lnTo>
                  <a:lnTo>
                    <a:pt x="13964285" y="2717800"/>
                  </a:lnTo>
                  <a:lnTo>
                    <a:pt x="13964844" y="2705100"/>
                  </a:lnTo>
                  <a:lnTo>
                    <a:pt x="13964958" y="2679700"/>
                  </a:lnTo>
                  <a:lnTo>
                    <a:pt x="13963955" y="2667000"/>
                  </a:lnTo>
                  <a:lnTo>
                    <a:pt x="13964247" y="2628900"/>
                  </a:lnTo>
                  <a:lnTo>
                    <a:pt x="13965136" y="2590800"/>
                  </a:lnTo>
                  <a:lnTo>
                    <a:pt x="13966622" y="2552700"/>
                  </a:lnTo>
                  <a:lnTo>
                    <a:pt x="13968705" y="2514600"/>
                  </a:lnTo>
                  <a:lnTo>
                    <a:pt x="13972985" y="2463800"/>
                  </a:lnTo>
                  <a:lnTo>
                    <a:pt x="13979538" y="2413000"/>
                  </a:lnTo>
                  <a:lnTo>
                    <a:pt x="13988326" y="2362200"/>
                  </a:lnTo>
                  <a:lnTo>
                    <a:pt x="13999248" y="2324100"/>
                  </a:lnTo>
                  <a:lnTo>
                    <a:pt x="14005738" y="2298700"/>
                  </a:lnTo>
                  <a:lnTo>
                    <a:pt x="14012240" y="2273300"/>
                  </a:lnTo>
                  <a:lnTo>
                    <a:pt x="14027252" y="2222500"/>
                  </a:lnTo>
                  <a:lnTo>
                    <a:pt x="14044194" y="2184400"/>
                  </a:lnTo>
                  <a:lnTo>
                    <a:pt x="14063002" y="2133600"/>
                  </a:lnTo>
                  <a:lnTo>
                    <a:pt x="14083602" y="2095500"/>
                  </a:lnTo>
                  <a:lnTo>
                    <a:pt x="14105941" y="2044700"/>
                  </a:lnTo>
                  <a:lnTo>
                    <a:pt x="14129931" y="2006600"/>
                  </a:lnTo>
                  <a:lnTo>
                    <a:pt x="14155522" y="1968500"/>
                  </a:lnTo>
                  <a:lnTo>
                    <a:pt x="14182624" y="1930400"/>
                  </a:lnTo>
                  <a:lnTo>
                    <a:pt x="14211173" y="1879600"/>
                  </a:lnTo>
                  <a:lnTo>
                    <a:pt x="14241107" y="1841500"/>
                  </a:lnTo>
                  <a:lnTo>
                    <a:pt x="14303769" y="1765300"/>
                  </a:lnTo>
                  <a:lnTo>
                    <a:pt x="14336852" y="1739900"/>
                  </a:lnTo>
                  <a:lnTo>
                    <a:pt x="14371536" y="1701800"/>
                  </a:lnTo>
                  <a:lnTo>
                    <a:pt x="14407718" y="1663700"/>
                  </a:lnTo>
                  <a:lnTo>
                    <a:pt x="14445336" y="1625600"/>
                  </a:lnTo>
                  <a:lnTo>
                    <a:pt x="14484299" y="1600200"/>
                  </a:lnTo>
                  <a:lnTo>
                    <a:pt x="14524533" y="1574800"/>
                  </a:lnTo>
                  <a:lnTo>
                    <a:pt x="14565922" y="1536700"/>
                  </a:lnTo>
                  <a:lnTo>
                    <a:pt x="14608416" y="1511300"/>
                  </a:lnTo>
                  <a:lnTo>
                    <a:pt x="14651927" y="1485900"/>
                  </a:lnTo>
                  <a:lnTo>
                    <a:pt x="14696351" y="1460500"/>
                  </a:lnTo>
                  <a:lnTo>
                    <a:pt x="14741627" y="1447800"/>
                  </a:lnTo>
                  <a:lnTo>
                    <a:pt x="14787652" y="1422400"/>
                  </a:lnTo>
                  <a:lnTo>
                    <a:pt x="14881670" y="1397000"/>
                  </a:lnTo>
                  <a:lnTo>
                    <a:pt x="14929485" y="1397000"/>
                  </a:lnTo>
                  <a:lnTo>
                    <a:pt x="14956828" y="1384300"/>
                  </a:lnTo>
                  <a:lnTo>
                    <a:pt x="15021205" y="1384300"/>
                  </a:lnTo>
                  <a:lnTo>
                    <a:pt x="15037677" y="1371600"/>
                  </a:lnTo>
                  <a:lnTo>
                    <a:pt x="15050961" y="1358900"/>
                  </a:lnTo>
                  <a:lnTo>
                    <a:pt x="15060244" y="1346200"/>
                  </a:lnTo>
                  <a:lnTo>
                    <a:pt x="15064702" y="133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7916" y="0"/>
              <a:ext cx="2780094" cy="36689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"/>
            <a:ext cx="18288000" cy="10287000"/>
            <a:chOff x="0" y="3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4836" y="335932"/>
              <a:ext cx="713843" cy="140142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242088" y="3584529"/>
              <a:ext cx="5256530" cy="1090295"/>
            </a:xfrm>
            <a:custGeom>
              <a:avLst/>
              <a:gdLst/>
              <a:ahLst/>
              <a:cxnLst/>
              <a:rect l="l" t="t" r="r" b="b"/>
              <a:pathLst>
                <a:path w="5256530" h="1090295">
                  <a:moveTo>
                    <a:pt x="136846" y="1066815"/>
                  </a:moveTo>
                  <a:lnTo>
                    <a:pt x="0" y="1066815"/>
                  </a:lnTo>
                  <a:lnTo>
                    <a:pt x="0" y="10804"/>
                  </a:lnTo>
                  <a:lnTo>
                    <a:pt x="621430" y="10804"/>
                  </a:lnTo>
                  <a:lnTo>
                    <a:pt x="621430" y="140545"/>
                  </a:lnTo>
                  <a:lnTo>
                    <a:pt x="136846" y="140545"/>
                  </a:lnTo>
                  <a:lnTo>
                    <a:pt x="136846" y="487248"/>
                  </a:lnTo>
                  <a:lnTo>
                    <a:pt x="573938" y="487248"/>
                  </a:lnTo>
                  <a:lnTo>
                    <a:pt x="573938" y="613994"/>
                  </a:lnTo>
                  <a:lnTo>
                    <a:pt x="136846" y="613994"/>
                  </a:lnTo>
                  <a:lnTo>
                    <a:pt x="136846" y="1066815"/>
                  </a:lnTo>
                  <a:close/>
                </a:path>
                <a:path w="5256530" h="1090295">
                  <a:moveTo>
                    <a:pt x="136846" y="1066816"/>
                  </a:moveTo>
                  <a:close/>
                </a:path>
                <a:path w="5256530" h="1090295">
                  <a:moveTo>
                    <a:pt x="819752" y="190594"/>
                  </a:moveTo>
                  <a:lnTo>
                    <a:pt x="756391" y="174975"/>
                  </a:lnTo>
                  <a:lnTo>
                    <a:pt x="717410" y="123022"/>
                  </a:lnTo>
                  <a:lnTo>
                    <a:pt x="713272" y="90868"/>
                  </a:lnTo>
                  <a:lnTo>
                    <a:pt x="720519" y="58332"/>
                  </a:lnTo>
                  <a:lnTo>
                    <a:pt x="738511" y="30194"/>
                  </a:lnTo>
                  <a:lnTo>
                    <a:pt x="764302" y="10288"/>
                  </a:lnTo>
                  <a:lnTo>
                    <a:pt x="795289" y="0"/>
                  </a:lnTo>
                  <a:lnTo>
                    <a:pt x="828871" y="712"/>
                  </a:lnTo>
                  <a:lnTo>
                    <a:pt x="860198" y="12738"/>
                  </a:lnTo>
                  <a:lnTo>
                    <a:pt x="884902" y="33956"/>
                  </a:lnTo>
                  <a:lnTo>
                    <a:pt x="901109" y="62103"/>
                  </a:lnTo>
                  <a:lnTo>
                    <a:pt x="906944" y="94916"/>
                  </a:lnTo>
                  <a:lnTo>
                    <a:pt x="905305" y="113799"/>
                  </a:lnTo>
                  <a:lnTo>
                    <a:pt x="899883" y="131770"/>
                  </a:lnTo>
                  <a:lnTo>
                    <a:pt x="890905" y="148282"/>
                  </a:lnTo>
                  <a:lnTo>
                    <a:pt x="878602" y="162782"/>
                  </a:lnTo>
                  <a:lnTo>
                    <a:pt x="851252" y="181971"/>
                  </a:lnTo>
                  <a:lnTo>
                    <a:pt x="819752" y="190594"/>
                  </a:lnTo>
                  <a:close/>
                </a:path>
                <a:path w="5256530" h="1090295">
                  <a:moveTo>
                    <a:pt x="878714" y="1066815"/>
                  </a:moveTo>
                  <a:lnTo>
                    <a:pt x="741883" y="1066815"/>
                  </a:lnTo>
                  <a:lnTo>
                    <a:pt x="741883" y="344144"/>
                  </a:lnTo>
                  <a:lnTo>
                    <a:pt x="878714" y="344144"/>
                  </a:lnTo>
                  <a:lnTo>
                    <a:pt x="878714" y="1066815"/>
                  </a:lnTo>
                  <a:close/>
                </a:path>
                <a:path w="5256530" h="1090295">
                  <a:moveTo>
                    <a:pt x="1352900" y="462132"/>
                  </a:moveTo>
                  <a:lnTo>
                    <a:pt x="1178860" y="462132"/>
                  </a:lnTo>
                  <a:lnTo>
                    <a:pt x="1193350" y="432364"/>
                  </a:lnTo>
                  <a:lnTo>
                    <a:pt x="1236614" y="383091"/>
                  </a:lnTo>
                  <a:lnTo>
                    <a:pt x="1293564" y="348844"/>
                  </a:lnTo>
                  <a:lnTo>
                    <a:pt x="1356845" y="329524"/>
                  </a:lnTo>
                  <a:lnTo>
                    <a:pt x="1390031" y="326400"/>
                  </a:lnTo>
                  <a:lnTo>
                    <a:pt x="1416251" y="326970"/>
                  </a:lnTo>
                  <a:lnTo>
                    <a:pt x="1442216" y="330140"/>
                  </a:lnTo>
                  <a:lnTo>
                    <a:pt x="1467729" y="335876"/>
                  </a:lnTo>
                  <a:lnTo>
                    <a:pt x="1492596" y="344144"/>
                  </a:lnTo>
                  <a:lnTo>
                    <a:pt x="1444816" y="460518"/>
                  </a:lnTo>
                  <a:lnTo>
                    <a:pt x="1367729" y="460518"/>
                  </a:lnTo>
                  <a:lnTo>
                    <a:pt x="1352900" y="462132"/>
                  </a:lnTo>
                  <a:close/>
                </a:path>
                <a:path w="5256530" h="1090295">
                  <a:moveTo>
                    <a:pt x="1178977" y="1066815"/>
                  </a:moveTo>
                  <a:lnTo>
                    <a:pt x="1042144" y="1066815"/>
                  </a:lnTo>
                  <a:lnTo>
                    <a:pt x="1042144" y="344144"/>
                  </a:lnTo>
                  <a:lnTo>
                    <a:pt x="1172936" y="344144"/>
                  </a:lnTo>
                  <a:lnTo>
                    <a:pt x="1172936" y="462132"/>
                  </a:lnTo>
                  <a:lnTo>
                    <a:pt x="1352900" y="462132"/>
                  </a:lnTo>
                  <a:lnTo>
                    <a:pt x="1295741" y="475929"/>
                  </a:lnTo>
                  <a:lnTo>
                    <a:pt x="1236126" y="518820"/>
                  </a:lnTo>
                  <a:lnTo>
                    <a:pt x="1211073" y="550225"/>
                  </a:lnTo>
                  <a:lnTo>
                    <a:pt x="1193178" y="586138"/>
                  </a:lnTo>
                  <a:lnTo>
                    <a:pt x="1182441" y="626560"/>
                  </a:lnTo>
                  <a:lnTo>
                    <a:pt x="1178862" y="671488"/>
                  </a:lnTo>
                  <a:lnTo>
                    <a:pt x="1178977" y="1066815"/>
                  </a:lnTo>
                  <a:close/>
                </a:path>
                <a:path w="5256530" h="1090295">
                  <a:moveTo>
                    <a:pt x="1440559" y="470887"/>
                  </a:moveTo>
                  <a:lnTo>
                    <a:pt x="1422700" y="465847"/>
                  </a:lnTo>
                  <a:lnTo>
                    <a:pt x="1404609" y="462438"/>
                  </a:lnTo>
                  <a:lnTo>
                    <a:pt x="1386286" y="460662"/>
                  </a:lnTo>
                  <a:lnTo>
                    <a:pt x="1367729" y="460518"/>
                  </a:lnTo>
                  <a:lnTo>
                    <a:pt x="1444816" y="460518"/>
                  </a:lnTo>
                  <a:lnTo>
                    <a:pt x="1440559" y="470887"/>
                  </a:lnTo>
                  <a:close/>
                </a:path>
                <a:path w="5256530" h="1090295">
                  <a:moveTo>
                    <a:pt x="1867545" y="1089859"/>
                  </a:moveTo>
                  <a:lnTo>
                    <a:pt x="1814243" y="1086828"/>
                  </a:lnTo>
                  <a:lnTo>
                    <a:pt x="1764373" y="1077736"/>
                  </a:lnTo>
                  <a:lnTo>
                    <a:pt x="1717936" y="1062582"/>
                  </a:lnTo>
                  <a:lnTo>
                    <a:pt x="1674933" y="1041366"/>
                  </a:lnTo>
                  <a:lnTo>
                    <a:pt x="1635363" y="1014091"/>
                  </a:lnTo>
                  <a:lnTo>
                    <a:pt x="1599226" y="980755"/>
                  </a:lnTo>
                  <a:lnTo>
                    <a:pt x="1567671" y="942803"/>
                  </a:lnTo>
                  <a:lnTo>
                    <a:pt x="1541846" y="901679"/>
                  </a:lnTo>
                  <a:lnTo>
                    <a:pt x="1521751" y="857385"/>
                  </a:lnTo>
                  <a:lnTo>
                    <a:pt x="1507387" y="809921"/>
                  </a:lnTo>
                  <a:lnTo>
                    <a:pt x="1498752" y="759289"/>
                  </a:lnTo>
                  <a:lnTo>
                    <a:pt x="1495849" y="705475"/>
                  </a:lnTo>
                  <a:lnTo>
                    <a:pt x="1497958" y="655953"/>
                  </a:lnTo>
                  <a:lnTo>
                    <a:pt x="1506177" y="607430"/>
                  </a:lnTo>
                  <a:lnTo>
                    <a:pt x="1520309" y="560455"/>
                  </a:lnTo>
                  <a:lnTo>
                    <a:pt x="1540156" y="515560"/>
                  </a:lnTo>
                  <a:lnTo>
                    <a:pt x="1565521" y="473278"/>
                  </a:lnTo>
                  <a:lnTo>
                    <a:pt x="1596207" y="434141"/>
                  </a:lnTo>
                  <a:lnTo>
                    <a:pt x="1630505" y="399704"/>
                  </a:lnTo>
                  <a:lnTo>
                    <a:pt x="1669161" y="371033"/>
                  </a:lnTo>
                  <a:lnTo>
                    <a:pt x="1711441" y="348455"/>
                  </a:lnTo>
                  <a:lnTo>
                    <a:pt x="1756609" y="332293"/>
                  </a:lnTo>
                  <a:lnTo>
                    <a:pt x="1803932" y="322872"/>
                  </a:lnTo>
                  <a:lnTo>
                    <a:pt x="1852676" y="320516"/>
                  </a:lnTo>
                  <a:lnTo>
                    <a:pt x="1904894" y="323426"/>
                  </a:lnTo>
                  <a:lnTo>
                    <a:pt x="1953524" y="332154"/>
                  </a:lnTo>
                  <a:lnTo>
                    <a:pt x="1998566" y="346701"/>
                  </a:lnTo>
                  <a:lnTo>
                    <a:pt x="2040020" y="367067"/>
                  </a:lnTo>
                  <a:lnTo>
                    <a:pt x="2077887" y="393251"/>
                  </a:lnTo>
                  <a:lnTo>
                    <a:pt x="2112166" y="425254"/>
                  </a:lnTo>
                  <a:lnTo>
                    <a:pt x="2127798" y="444615"/>
                  </a:lnTo>
                  <a:lnTo>
                    <a:pt x="1849425" y="444615"/>
                  </a:lnTo>
                  <a:lnTo>
                    <a:pt x="1813651" y="447247"/>
                  </a:lnTo>
                  <a:lnTo>
                    <a:pt x="1747010" y="471169"/>
                  </a:lnTo>
                  <a:lnTo>
                    <a:pt x="1691339" y="518779"/>
                  </a:lnTo>
                  <a:lnTo>
                    <a:pt x="1652712" y="582737"/>
                  </a:lnTo>
                  <a:lnTo>
                    <a:pt x="1641275" y="618601"/>
                  </a:lnTo>
                  <a:lnTo>
                    <a:pt x="2202158" y="618601"/>
                  </a:lnTo>
                  <a:lnTo>
                    <a:pt x="2206823" y="648945"/>
                  </a:lnTo>
                  <a:lnTo>
                    <a:pt x="2209487" y="705489"/>
                  </a:lnTo>
                  <a:lnTo>
                    <a:pt x="2207978" y="730594"/>
                  </a:lnTo>
                  <a:lnTo>
                    <a:pt x="1632429" y="730594"/>
                  </a:lnTo>
                  <a:lnTo>
                    <a:pt x="1639253" y="782313"/>
                  </a:lnTo>
                  <a:lnTo>
                    <a:pt x="1653801" y="828359"/>
                  </a:lnTo>
                  <a:lnTo>
                    <a:pt x="1676074" y="868730"/>
                  </a:lnTo>
                  <a:lnTo>
                    <a:pt x="1706071" y="903426"/>
                  </a:lnTo>
                  <a:lnTo>
                    <a:pt x="1740301" y="930745"/>
                  </a:lnTo>
                  <a:lnTo>
                    <a:pt x="1778878" y="950727"/>
                  </a:lnTo>
                  <a:lnTo>
                    <a:pt x="1820628" y="962902"/>
                  </a:lnTo>
                  <a:lnTo>
                    <a:pt x="1864376" y="966800"/>
                  </a:lnTo>
                  <a:lnTo>
                    <a:pt x="2140672" y="966800"/>
                  </a:lnTo>
                  <a:lnTo>
                    <a:pt x="2137045" y="971841"/>
                  </a:lnTo>
                  <a:lnTo>
                    <a:pt x="2104905" y="1005219"/>
                  </a:lnTo>
                  <a:lnTo>
                    <a:pt x="2068115" y="1033858"/>
                  </a:lnTo>
                  <a:lnTo>
                    <a:pt x="2024871" y="1058357"/>
                  </a:lnTo>
                  <a:lnTo>
                    <a:pt x="1977022" y="1075857"/>
                  </a:lnTo>
                  <a:lnTo>
                    <a:pt x="1924569" y="1086356"/>
                  </a:lnTo>
                  <a:lnTo>
                    <a:pt x="1867513" y="1089856"/>
                  </a:lnTo>
                  <a:close/>
                </a:path>
                <a:path w="5256530" h="1090295">
                  <a:moveTo>
                    <a:pt x="2202158" y="618601"/>
                  </a:moveTo>
                  <a:lnTo>
                    <a:pt x="1641275" y="618601"/>
                  </a:lnTo>
                  <a:lnTo>
                    <a:pt x="2063848" y="617449"/>
                  </a:lnTo>
                  <a:lnTo>
                    <a:pt x="2058614" y="586829"/>
                  </a:lnTo>
                  <a:lnTo>
                    <a:pt x="2029982" y="527835"/>
                  </a:lnTo>
                  <a:lnTo>
                    <a:pt x="1976942" y="475033"/>
                  </a:lnTo>
                  <a:lnTo>
                    <a:pt x="1940868" y="457750"/>
                  </a:lnTo>
                  <a:lnTo>
                    <a:pt x="1898362" y="447611"/>
                  </a:lnTo>
                  <a:lnTo>
                    <a:pt x="1849425" y="444615"/>
                  </a:lnTo>
                  <a:lnTo>
                    <a:pt x="2127798" y="444615"/>
                  </a:lnTo>
                  <a:lnTo>
                    <a:pt x="2141940" y="462131"/>
                  </a:lnTo>
                  <a:lnTo>
                    <a:pt x="2166294" y="502939"/>
                  </a:lnTo>
                  <a:lnTo>
                    <a:pt x="2185226" y="547677"/>
                  </a:lnTo>
                  <a:lnTo>
                    <a:pt x="2198736" y="596346"/>
                  </a:lnTo>
                  <a:lnTo>
                    <a:pt x="2202158" y="618601"/>
                  </a:lnTo>
                  <a:close/>
                </a:path>
                <a:path w="5256530" h="1090295">
                  <a:moveTo>
                    <a:pt x="2140672" y="966800"/>
                  </a:moveTo>
                  <a:lnTo>
                    <a:pt x="1864376" y="966800"/>
                  </a:lnTo>
                  <a:lnTo>
                    <a:pt x="1919439" y="961844"/>
                  </a:lnTo>
                  <a:lnTo>
                    <a:pt x="1966890" y="946977"/>
                  </a:lnTo>
                  <a:lnTo>
                    <a:pt x="2006732" y="922202"/>
                  </a:lnTo>
                  <a:lnTo>
                    <a:pt x="2038962" y="887521"/>
                  </a:lnTo>
                  <a:lnTo>
                    <a:pt x="2063582" y="842935"/>
                  </a:lnTo>
                  <a:lnTo>
                    <a:pt x="2185547" y="893057"/>
                  </a:lnTo>
                  <a:lnTo>
                    <a:pt x="2164078" y="934271"/>
                  </a:lnTo>
                  <a:lnTo>
                    <a:pt x="2140672" y="966800"/>
                  </a:lnTo>
                  <a:close/>
                </a:path>
                <a:path w="5256530" h="1090295">
                  <a:moveTo>
                    <a:pt x="2450181" y="1066817"/>
                  </a:moveTo>
                  <a:lnTo>
                    <a:pt x="2319275" y="1066817"/>
                  </a:lnTo>
                  <a:lnTo>
                    <a:pt x="2319275" y="10804"/>
                  </a:lnTo>
                  <a:lnTo>
                    <a:pt x="2456106" y="10804"/>
                  </a:lnTo>
                  <a:lnTo>
                    <a:pt x="2456106" y="344144"/>
                  </a:lnTo>
                  <a:lnTo>
                    <a:pt x="2450183" y="444387"/>
                  </a:lnTo>
                  <a:lnTo>
                    <a:pt x="2676272" y="444387"/>
                  </a:lnTo>
                  <a:lnTo>
                    <a:pt x="2635424" y="448514"/>
                  </a:lnTo>
                  <a:lnTo>
                    <a:pt x="2591873" y="462248"/>
                  </a:lnTo>
                  <a:lnTo>
                    <a:pt x="2552055" y="484492"/>
                  </a:lnTo>
                  <a:lnTo>
                    <a:pt x="2517315" y="514666"/>
                  </a:lnTo>
                  <a:lnTo>
                    <a:pt x="2487739" y="553086"/>
                  </a:lnTo>
                  <a:lnTo>
                    <a:pt x="2466613" y="597597"/>
                  </a:lnTo>
                  <a:lnTo>
                    <a:pt x="2453937" y="648201"/>
                  </a:lnTo>
                  <a:lnTo>
                    <a:pt x="2449712" y="704898"/>
                  </a:lnTo>
                  <a:lnTo>
                    <a:pt x="2453981" y="761631"/>
                  </a:lnTo>
                  <a:lnTo>
                    <a:pt x="2466786" y="812343"/>
                  </a:lnTo>
                  <a:lnTo>
                    <a:pt x="2488129" y="857034"/>
                  </a:lnTo>
                  <a:lnTo>
                    <a:pt x="2518009" y="895706"/>
                  </a:lnTo>
                  <a:lnTo>
                    <a:pt x="2552551" y="926215"/>
                  </a:lnTo>
                  <a:lnTo>
                    <a:pt x="2592345" y="948602"/>
                  </a:lnTo>
                  <a:lnTo>
                    <a:pt x="2635975" y="962258"/>
                  </a:lnTo>
                  <a:lnTo>
                    <a:pt x="2682022" y="966568"/>
                  </a:lnTo>
                  <a:lnTo>
                    <a:pt x="2958623" y="966568"/>
                  </a:lnTo>
                  <a:lnTo>
                    <a:pt x="2958431" y="966804"/>
                  </a:lnTo>
                  <a:lnTo>
                    <a:pt x="2450181" y="966804"/>
                  </a:lnTo>
                  <a:lnTo>
                    <a:pt x="2450181" y="1066817"/>
                  </a:lnTo>
                  <a:close/>
                </a:path>
                <a:path w="5256530" h="1090295">
                  <a:moveTo>
                    <a:pt x="2676272" y="444387"/>
                  </a:moveTo>
                  <a:lnTo>
                    <a:pt x="2456106" y="444387"/>
                  </a:lnTo>
                  <a:lnTo>
                    <a:pt x="2476157" y="417475"/>
                  </a:lnTo>
                  <a:lnTo>
                    <a:pt x="2525915" y="372931"/>
                  </a:lnTo>
                  <a:lnTo>
                    <a:pt x="2590282" y="340148"/>
                  </a:lnTo>
                  <a:lnTo>
                    <a:pt x="2627171" y="328933"/>
                  </a:lnTo>
                  <a:lnTo>
                    <a:pt x="2665178" y="322357"/>
                  </a:lnTo>
                  <a:lnTo>
                    <a:pt x="2703864" y="320524"/>
                  </a:lnTo>
                  <a:lnTo>
                    <a:pt x="2749875" y="323597"/>
                  </a:lnTo>
                  <a:lnTo>
                    <a:pt x="2793743" y="332815"/>
                  </a:lnTo>
                  <a:lnTo>
                    <a:pt x="2835468" y="348177"/>
                  </a:lnTo>
                  <a:lnTo>
                    <a:pt x="2875051" y="369686"/>
                  </a:lnTo>
                  <a:lnTo>
                    <a:pt x="2912492" y="397339"/>
                  </a:lnTo>
                  <a:lnTo>
                    <a:pt x="2947791" y="431137"/>
                  </a:lnTo>
                  <a:lnTo>
                    <a:pt x="2958210" y="443873"/>
                  </a:lnTo>
                  <a:lnTo>
                    <a:pt x="2681362" y="443873"/>
                  </a:lnTo>
                  <a:lnTo>
                    <a:pt x="2676272" y="444387"/>
                  </a:lnTo>
                  <a:close/>
                </a:path>
                <a:path w="5256530" h="1090295">
                  <a:moveTo>
                    <a:pt x="2959092" y="965995"/>
                  </a:moveTo>
                  <a:lnTo>
                    <a:pt x="2681560" y="965995"/>
                  </a:lnTo>
                  <a:lnTo>
                    <a:pt x="2727551" y="961489"/>
                  </a:lnTo>
                  <a:lnTo>
                    <a:pt x="2771083" y="947649"/>
                  </a:lnTo>
                  <a:lnTo>
                    <a:pt x="2810740" y="925094"/>
                  </a:lnTo>
                  <a:lnTo>
                    <a:pt x="2845105" y="894442"/>
                  </a:lnTo>
                  <a:lnTo>
                    <a:pt x="2875037" y="855764"/>
                  </a:lnTo>
                  <a:lnTo>
                    <a:pt x="2896417" y="811281"/>
                  </a:lnTo>
                  <a:lnTo>
                    <a:pt x="2909245" y="760993"/>
                  </a:lnTo>
                  <a:lnTo>
                    <a:pt x="2913520" y="704898"/>
                  </a:lnTo>
                  <a:lnTo>
                    <a:pt x="2909245" y="648809"/>
                  </a:lnTo>
                  <a:lnTo>
                    <a:pt x="2896417" y="598523"/>
                  </a:lnTo>
                  <a:lnTo>
                    <a:pt x="2875037" y="554040"/>
                  </a:lnTo>
                  <a:lnTo>
                    <a:pt x="2845105" y="515360"/>
                  </a:lnTo>
                  <a:lnTo>
                    <a:pt x="2810495" y="485039"/>
                  </a:lnTo>
                  <a:lnTo>
                    <a:pt x="2770772" y="462626"/>
                  </a:lnTo>
                  <a:lnTo>
                    <a:pt x="2727280" y="448709"/>
                  </a:lnTo>
                  <a:lnTo>
                    <a:pt x="2681362" y="443873"/>
                  </a:lnTo>
                  <a:lnTo>
                    <a:pt x="2958210" y="443873"/>
                  </a:lnTo>
                  <a:lnTo>
                    <a:pt x="3004823" y="510782"/>
                  </a:lnTo>
                  <a:lnTo>
                    <a:pt x="3024772" y="555030"/>
                  </a:lnTo>
                  <a:lnTo>
                    <a:pt x="3039011" y="602230"/>
                  </a:lnTo>
                  <a:lnTo>
                    <a:pt x="3047539" y="652380"/>
                  </a:lnTo>
                  <a:lnTo>
                    <a:pt x="3050357" y="705481"/>
                  </a:lnTo>
                  <a:lnTo>
                    <a:pt x="3047482" y="758582"/>
                  </a:lnTo>
                  <a:lnTo>
                    <a:pt x="3038928" y="808732"/>
                  </a:lnTo>
                  <a:lnTo>
                    <a:pt x="3024688" y="855932"/>
                  </a:lnTo>
                  <a:lnTo>
                    <a:pt x="3004756" y="900180"/>
                  </a:lnTo>
                  <a:lnTo>
                    <a:pt x="2979126" y="941478"/>
                  </a:lnTo>
                  <a:lnTo>
                    <a:pt x="2959092" y="965995"/>
                  </a:lnTo>
                  <a:close/>
                </a:path>
                <a:path w="5256530" h="1090295">
                  <a:moveTo>
                    <a:pt x="2958623" y="966568"/>
                  </a:moveTo>
                  <a:lnTo>
                    <a:pt x="2682022" y="966568"/>
                  </a:lnTo>
                  <a:lnTo>
                    <a:pt x="2681557" y="965991"/>
                  </a:lnTo>
                  <a:lnTo>
                    <a:pt x="2959092" y="965995"/>
                  </a:lnTo>
                  <a:lnTo>
                    <a:pt x="2958623" y="966568"/>
                  </a:lnTo>
                  <a:close/>
                </a:path>
                <a:path w="5256530" h="1090295">
                  <a:moveTo>
                    <a:pt x="2703863" y="1089859"/>
                  </a:moveTo>
                  <a:lnTo>
                    <a:pt x="2665215" y="1088220"/>
                  </a:lnTo>
                  <a:lnTo>
                    <a:pt x="2627221" y="1081845"/>
                  </a:lnTo>
                  <a:lnTo>
                    <a:pt x="2590320" y="1070836"/>
                  </a:lnTo>
                  <a:lnTo>
                    <a:pt x="2554952" y="1055294"/>
                  </a:lnTo>
                  <a:lnTo>
                    <a:pt x="2499537" y="1017633"/>
                  </a:lnTo>
                  <a:lnTo>
                    <a:pt x="2456105" y="966804"/>
                  </a:lnTo>
                  <a:lnTo>
                    <a:pt x="2958431" y="966804"/>
                  </a:lnTo>
                  <a:lnTo>
                    <a:pt x="2912524" y="1013607"/>
                  </a:lnTo>
                  <a:lnTo>
                    <a:pt x="2875102" y="1041212"/>
                  </a:lnTo>
                  <a:lnTo>
                    <a:pt x="2835526" y="1062640"/>
                  </a:lnTo>
                  <a:lnTo>
                    <a:pt x="2793794" y="1077891"/>
                  </a:lnTo>
                  <a:lnTo>
                    <a:pt x="2749907" y="1086965"/>
                  </a:lnTo>
                  <a:lnTo>
                    <a:pt x="2703863" y="1089859"/>
                  </a:lnTo>
                  <a:close/>
                </a:path>
                <a:path w="5256530" h="1090295">
                  <a:moveTo>
                    <a:pt x="3279648" y="549354"/>
                  </a:moveTo>
                  <a:lnTo>
                    <a:pt x="3154782" y="496235"/>
                  </a:lnTo>
                  <a:lnTo>
                    <a:pt x="3170509" y="464276"/>
                  </a:lnTo>
                  <a:lnTo>
                    <a:pt x="3192378" y="433497"/>
                  </a:lnTo>
                  <a:lnTo>
                    <a:pt x="3220403" y="403899"/>
                  </a:lnTo>
                  <a:lnTo>
                    <a:pt x="3254600" y="375483"/>
                  </a:lnTo>
                  <a:lnTo>
                    <a:pt x="3294811" y="351157"/>
                  </a:lnTo>
                  <a:lnTo>
                    <a:pt x="3340903" y="333831"/>
                  </a:lnTo>
                  <a:lnTo>
                    <a:pt x="3392918" y="323504"/>
                  </a:lnTo>
                  <a:lnTo>
                    <a:pt x="3450902" y="320177"/>
                  </a:lnTo>
                  <a:lnTo>
                    <a:pt x="3504798" y="323403"/>
                  </a:lnTo>
                  <a:lnTo>
                    <a:pt x="3554977" y="333082"/>
                  </a:lnTo>
                  <a:lnTo>
                    <a:pt x="3601439" y="349213"/>
                  </a:lnTo>
                  <a:lnTo>
                    <a:pt x="3644184" y="371796"/>
                  </a:lnTo>
                  <a:lnTo>
                    <a:pt x="3683212" y="400831"/>
                  </a:lnTo>
                  <a:lnTo>
                    <a:pt x="3716636" y="435784"/>
                  </a:lnTo>
                  <a:lnTo>
                    <a:pt x="3722315" y="444616"/>
                  </a:lnTo>
                  <a:lnTo>
                    <a:pt x="3453647" y="444616"/>
                  </a:lnTo>
                  <a:lnTo>
                    <a:pt x="3425452" y="446149"/>
                  </a:lnTo>
                  <a:lnTo>
                    <a:pt x="3371186" y="460241"/>
                  </a:lnTo>
                  <a:lnTo>
                    <a:pt x="3324270" y="487122"/>
                  </a:lnTo>
                  <a:lnTo>
                    <a:pt x="3290762" y="525959"/>
                  </a:lnTo>
                  <a:lnTo>
                    <a:pt x="3279648" y="549354"/>
                  </a:lnTo>
                  <a:close/>
                </a:path>
                <a:path w="5256530" h="1090295">
                  <a:moveTo>
                    <a:pt x="3775439" y="640148"/>
                  </a:moveTo>
                  <a:lnTo>
                    <a:pt x="3643792" y="640148"/>
                  </a:lnTo>
                  <a:lnTo>
                    <a:pt x="3643792" y="619524"/>
                  </a:lnTo>
                  <a:lnTo>
                    <a:pt x="3641190" y="583617"/>
                  </a:lnTo>
                  <a:lnTo>
                    <a:pt x="3613135" y="518620"/>
                  </a:lnTo>
                  <a:lnTo>
                    <a:pt x="3558773" y="470853"/>
                  </a:lnTo>
                  <a:lnTo>
                    <a:pt x="3490334" y="446862"/>
                  </a:lnTo>
                  <a:lnTo>
                    <a:pt x="3453647" y="444616"/>
                  </a:lnTo>
                  <a:lnTo>
                    <a:pt x="3722315" y="444616"/>
                  </a:lnTo>
                  <a:lnTo>
                    <a:pt x="3742571" y="476121"/>
                  </a:lnTo>
                  <a:lnTo>
                    <a:pt x="3761016" y="521841"/>
                  </a:lnTo>
                  <a:lnTo>
                    <a:pt x="3771972" y="572945"/>
                  </a:lnTo>
                  <a:lnTo>
                    <a:pt x="3775439" y="629432"/>
                  </a:lnTo>
                  <a:lnTo>
                    <a:pt x="3775439" y="640148"/>
                  </a:lnTo>
                  <a:close/>
                </a:path>
                <a:path w="5256530" h="1090295">
                  <a:moveTo>
                    <a:pt x="3398703" y="1089859"/>
                  </a:moveTo>
                  <a:lnTo>
                    <a:pt x="3343021" y="1085711"/>
                  </a:lnTo>
                  <a:lnTo>
                    <a:pt x="3292131" y="1073267"/>
                  </a:lnTo>
                  <a:lnTo>
                    <a:pt x="3246032" y="1052528"/>
                  </a:lnTo>
                  <a:lnTo>
                    <a:pt x="3204725" y="1023493"/>
                  </a:lnTo>
                  <a:lnTo>
                    <a:pt x="3170663" y="987638"/>
                  </a:lnTo>
                  <a:lnTo>
                    <a:pt x="3146299" y="946439"/>
                  </a:lnTo>
                  <a:lnTo>
                    <a:pt x="3131634" y="899896"/>
                  </a:lnTo>
                  <a:lnTo>
                    <a:pt x="3126669" y="848009"/>
                  </a:lnTo>
                  <a:lnTo>
                    <a:pt x="3132433" y="792198"/>
                  </a:lnTo>
                  <a:lnTo>
                    <a:pt x="3149725" y="742754"/>
                  </a:lnTo>
                  <a:lnTo>
                    <a:pt x="3178546" y="699675"/>
                  </a:lnTo>
                  <a:lnTo>
                    <a:pt x="3218896" y="662961"/>
                  </a:lnTo>
                  <a:lnTo>
                    <a:pt x="3257506" y="638819"/>
                  </a:lnTo>
                  <a:lnTo>
                    <a:pt x="3299555" y="620043"/>
                  </a:lnTo>
                  <a:lnTo>
                    <a:pt x="3345041" y="606631"/>
                  </a:lnTo>
                  <a:lnTo>
                    <a:pt x="3393965" y="598585"/>
                  </a:lnTo>
                  <a:lnTo>
                    <a:pt x="3446328" y="595903"/>
                  </a:lnTo>
                  <a:lnTo>
                    <a:pt x="3503841" y="598668"/>
                  </a:lnTo>
                  <a:lnTo>
                    <a:pt x="3555926" y="606964"/>
                  </a:lnTo>
                  <a:lnTo>
                    <a:pt x="3602578" y="620790"/>
                  </a:lnTo>
                  <a:lnTo>
                    <a:pt x="3643792" y="640148"/>
                  </a:lnTo>
                  <a:lnTo>
                    <a:pt x="3775439" y="640148"/>
                  </a:lnTo>
                  <a:lnTo>
                    <a:pt x="3775439" y="708471"/>
                  </a:lnTo>
                  <a:lnTo>
                    <a:pt x="3470488" y="708471"/>
                  </a:lnTo>
                  <a:lnTo>
                    <a:pt x="3423727" y="711142"/>
                  </a:lnTo>
                  <a:lnTo>
                    <a:pt x="3383109" y="719157"/>
                  </a:lnTo>
                  <a:lnTo>
                    <a:pt x="3320299" y="751218"/>
                  </a:lnTo>
                  <a:lnTo>
                    <a:pt x="3283423" y="795581"/>
                  </a:lnTo>
                  <a:lnTo>
                    <a:pt x="3269771" y="851461"/>
                  </a:lnTo>
                  <a:lnTo>
                    <a:pt x="3272624" y="876529"/>
                  </a:lnTo>
                  <a:lnTo>
                    <a:pt x="3296478" y="919705"/>
                  </a:lnTo>
                  <a:lnTo>
                    <a:pt x="3340431" y="949186"/>
                  </a:lnTo>
                  <a:lnTo>
                    <a:pt x="3393272" y="964818"/>
                  </a:lnTo>
                  <a:lnTo>
                    <a:pt x="3421022" y="966568"/>
                  </a:lnTo>
                  <a:lnTo>
                    <a:pt x="3775439" y="966568"/>
                  </a:lnTo>
                  <a:lnTo>
                    <a:pt x="3638260" y="966573"/>
                  </a:lnTo>
                  <a:lnTo>
                    <a:pt x="3608864" y="1004232"/>
                  </a:lnTo>
                  <a:lnTo>
                    <a:pt x="3575267" y="1035025"/>
                  </a:lnTo>
                  <a:lnTo>
                    <a:pt x="3537468" y="1058961"/>
                  </a:lnTo>
                  <a:lnTo>
                    <a:pt x="3495467" y="1076046"/>
                  </a:lnTo>
                  <a:lnTo>
                    <a:pt x="3449266" y="1086292"/>
                  </a:lnTo>
                  <a:lnTo>
                    <a:pt x="3398864" y="1089705"/>
                  </a:lnTo>
                  <a:lnTo>
                    <a:pt x="3398703" y="1089859"/>
                  </a:lnTo>
                  <a:close/>
                </a:path>
                <a:path w="5256530" h="1090295">
                  <a:moveTo>
                    <a:pt x="3775439" y="966568"/>
                  </a:moveTo>
                  <a:lnTo>
                    <a:pt x="3421022" y="966568"/>
                  </a:lnTo>
                  <a:lnTo>
                    <a:pt x="3421036" y="965992"/>
                  </a:lnTo>
                  <a:lnTo>
                    <a:pt x="3463517" y="961782"/>
                  </a:lnTo>
                  <a:lnTo>
                    <a:pt x="3504080" y="949736"/>
                  </a:lnTo>
                  <a:lnTo>
                    <a:pt x="3541611" y="930293"/>
                  </a:lnTo>
                  <a:lnTo>
                    <a:pt x="3575028" y="903889"/>
                  </a:lnTo>
                  <a:lnTo>
                    <a:pt x="3604479" y="873234"/>
                  </a:lnTo>
                  <a:lnTo>
                    <a:pt x="3626334" y="837420"/>
                  </a:lnTo>
                  <a:lnTo>
                    <a:pt x="3639960" y="797796"/>
                  </a:lnTo>
                  <a:lnTo>
                    <a:pt x="3644721" y="755713"/>
                  </a:lnTo>
                  <a:lnTo>
                    <a:pt x="3612052" y="735045"/>
                  </a:lnTo>
                  <a:lnTo>
                    <a:pt x="3572123" y="720281"/>
                  </a:lnTo>
                  <a:lnTo>
                    <a:pt x="3524935" y="711423"/>
                  </a:lnTo>
                  <a:lnTo>
                    <a:pt x="3470488" y="708471"/>
                  </a:lnTo>
                  <a:lnTo>
                    <a:pt x="3775439" y="708471"/>
                  </a:lnTo>
                  <a:lnTo>
                    <a:pt x="3775439" y="966568"/>
                  </a:lnTo>
                  <a:close/>
                </a:path>
                <a:path w="5256530" h="1090295">
                  <a:moveTo>
                    <a:pt x="3775439" y="1066816"/>
                  </a:moveTo>
                  <a:lnTo>
                    <a:pt x="3644183" y="1066816"/>
                  </a:lnTo>
                  <a:lnTo>
                    <a:pt x="3644183" y="966573"/>
                  </a:lnTo>
                  <a:lnTo>
                    <a:pt x="3775439" y="966573"/>
                  </a:lnTo>
                  <a:lnTo>
                    <a:pt x="3775439" y="1066816"/>
                  </a:lnTo>
                  <a:close/>
                </a:path>
                <a:path w="5256530" h="1090295">
                  <a:moveTo>
                    <a:pt x="4433391" y="968992"/>
                  </a:moveTo>
                  <a:lnTo>
                    <a:pt x="4179619" y="968992"/>
                  </a:lnTo>
                  <a:lnTo>
                    <a:pt x="4207147" y="968023"/>
                  </a:lnTo>
                  <a:lnTo>
                    <a:pt x="4234055" y="962952"/>
                  </a:lnTo>
                  <a:lnTo>
                    <a:pt x="4284159" y="940992"/>
                  </a:lnTo>
                  <a:lnTo>
                    <a:pt x="4314338" y="909432"/>
                  </a:lnTo>
                  <a:lnTo>
                    <a:pt x="4325045" y="867250"/>
                  </a:lnTo>
                  <a:lnTo>
                    <a:pt x="4318813" y="834729"/>
                  </a:lnTo>
                  <a:lnTo>
                    <a:pt x="4300110" y="807910"/>
                  </a:lnTo>
                  <a:lnTo>
                    <a:pt x="4268919" y="786796"/>
                  </a:lnTo>
                  <a:lnTo>
                    <a:pt x="4225227" y="771385"/>
                  </a:lnTo>
                  <a:lnTo>
                    <a:pt x="4078058" y="736011"/>
                  </a:lnTo>
                  <a:lnTo>
                    <a:pt x="4042406" y="724599"/>
                  </a:lnTo>
                  <a:lnTo>
                    <a:pt x="3975971" y="690924"/>
                  </a:lnTo>
                  <a:lnTo>
                    <a:pt x="3918306" y="641933"/>
                  </a:lnTo>
                  <a:lnTo>
                    <a:pt x="3886378" y="573763"/>
                  </a:lnTo>
                  <a:lnTo>
                    <a:pt x="3883266" y="535526"/>
                  </a:lnTo>
                  <a:lnTo>
                    <a:pt x="3888609" y="489857"/>
                  </a:lnTo>
                  <a:lnTo>
                    <a:pt x="3904638" y="448708"/>
                  </a:lnTo>
                  <a:lnTo>
                    <a:pt x="3931354" y="412079"/>
                  </a:lnTo>
                  <a:lnTo>
                    <a:pt x="3968757" y="379974"/>
                  </a:lnTo>
                  <a:lnTo>
                    <a:pt x="4015449" y="353269"/>
                  </a:lnTo>
                  <a:lnTo>
                    <a:pt x="4065466" y="334234"/>
                  </a:lnTo>
                  <a:lnTo>
                    <a:pt x="4117860" y="323147"/>
                  </a:lnTo>
                  <a:lnTo>
                    <a:pt x="4171680" y="320289"/>
                  </a:lnTo>
                  <a:lnTo>
                    <a:pt x="4216694" y="322553"/>
                  </a:lnTo>
                  <a:lnTo>
                    <a:pt x="4260813" y="330684"/>
                  </a:lnTo>
                  <a:lnTo>
                    <a:pt x="4303458" y="344535"/>
                  </a:lnTo>
                  <a:lnTo>
                    <a:pt x="4344053" y="363959"/>
                  </a:lnTo>
                  <a:lnTo>
                    <a:pt x="4379018" y="387802"/>
                  </a:lnTo>
                  <a:lnTo>
                    <a:pt x="4409159" y="416993"/>
                  </a:lnTo>
                  <a:lnTo>
                    <a:pt x="4426635" y="440926"/>
                  </a:lnTo>
                  <a:lnTo>
                    <a:pt x="4167149" y="440926"/>
                  </a:lnTo>
                  <a:lnTo>
                    <a:pt x="4140377" y="441875"/>
                  </a:lnTo>
                  <a:lnTo>
                    <a:pt x="4088726" y="454526"/>
                  </a:lnTo>
                  <a:lnTo>
                    <a:pt x="4047302" y="478175"/>
                  </a:lnTo>
                  <a:lnTo>
                    <a:pt x="4025898" y="513108"/>
                  </a:lnTo>
                  <a:lnTo>
                    <a:pt x="4023000" y="533911"/>
                  </a:lnTo>
                  <a:lnTo>
                    <a:pt x="4029040" y="562414"/>
                  </a:lnTo>
                  <a:lnTo>
                    <a:pt x="4047160" y="585933"/>
                  </a:lnTo>
                  <a:lnTo>
                    <a:pt x="4077360" y="604470"/>
                  </a:lnTo>
                  <a:lnTo>
                    <a:pt x="4119640" y="618023"/>
                  </a:lnTo>
                  <a:lnTo>
                    <a:pt x="4263790" y="652013"/>
                  </a:lnTo>
                  <a:lnTo>
                    <a:pt x="4311732" y="665696"/>
                  </a:lnTo>
                  <a:lnTo>
                    <a:pt x="4352997" y="683700"/>
                  </a:lnTo>
                  <a:lnTo>
                    <a:pt x="4387583" y="706024"/>
                  </a:lnTo>
                  <a:lnTo>
                    <a:pt x="4415489" y="732668"/>
                  </a:lnTo>
                  <a:lnTo>
                    <a:pt x="4451948" y="793097"/>
                  </a:lnTo>
                  <a:lnTo>
                    <a:pt x="4464506" y="862409"/>
                  </a:lnTo>
                  <a:lnTo>
                    <a:pt x="4459422" y="909197"/>
                  </a:lnTo>
                  <a:lnTo>
                    <a:pt x="4443785" y="952975"/>
                  </a:lnTo>
                  <a:lnTo>
                    <a:pt x="4433391" y="968992"/>
                  </a:lnTo>
                  <a:close/>
                </a:path>
                <a:path w="5256530" h="1090295">
                  <a:moveTo>
                    <a:pt x="4333715" y="536791"/>
                  </a:moveTo>
                  <a:lnTo>
                    <a:pt x="4308277" y="494853"/>
                  </a:lnTo>
                  <a:lnTo>
                    <a:pt x="4272036" y="464894"/>
                  </a:lnTo>
                  <a:lnTo>
                    <a:pt x="4224994" y="446918"/>
                  </a:lnTo>
                  <a:lnTo>
                    <a:pt x="4167149" y="440926"/>
                  </a:lnTo>
                  <a:lnTo>
                    <a:pt x="4426635" y="440926"/>
                  </a:lnTo>
                  <a:lnTo>
                    <a:pt x="4433870" y="450835"/>
                  </a:lnTo>
                  <a:lnTo>
                    <a:pt x="4452542" y="488629"/>
                  </a:lnTo>
                  <a:lnTo>
                    <a:pt x="4333715" y="536791"/>
                  </a:lnTo>
                  <a:close/>
                </a:path>
                <a:path w="5256530" h="1090295">
                  <a:moveTo>
                    <a:pt x="4177666" y="1089854"/>
                  </a:moveTo>
                  <a:lnTo>
                    <a:pt x="4119433" y="1086172"/>
                  </a:lnTo>
                  <a:lnTo>
                    <a:pt x="4066423" y="1075111"/>
                  </a:lnTo>
                  <a:lnTo>
                    <a:pt x="4018726" y="1056675"/>
                  </a:lnTo>
                  <a:lnTo>
                    <a:pt x="3976345" y="1030865"/>
                  </a:lnTo>
                  <a:lnTo>
                    <a:pt x="3939896" y="1000152"/>
                  </a:lnTo>
                  <a:lnTo>
                    <a:pt x="3908116" y="964990"/>
                  </a:lnTo>
                  <a:lnTo>
                    <a:pt x="3881411" y="925895"/>
                  </a:lnTo>
                  <a:lnTo>
                    <a:pt x="3860190" y="883380"/>
                  </a:lnTo>
                  <a:lnTo>
                    <a:pt x="3982154" y="833259"/>
                  </a:lnTo>
                  <a:lnTo>
                    <a:pt x="4008638" y="882123"/>
                  </a:lnTo>
                  <a:lnTo>
                    <a:pt x="4041626" y="920128"/>
                  </a:lnTo>
                  <a:lnTo>
                    <a:pt x="4081119" y="947275"/>
                  </a:lnTo>
                  <a:lnTo>
                    <a:pt x="4127116" y="963562"/>
                  </a:lnTo>
                  <a:lnTo>
                    <a:pt x="4179619" y="968992"/>
                  </a:lnTo>
                  <a:lnTo>
                    <a:pt x="4433391" y="968992"/>
                  </a:lnTo>
                  <a:lnTo>
                    <a:pt x="4418443" y="992028"/>
                  </a:lnTo>
                  <a:lnTo>
                    <a:pt x="4384243" y="1024641"/>
                  </a:lnTo>
                  <a:lnTo>
                    <a:pt x="4341229" y="1053173"/>
                  </a:lnTo>
                  <a:lnTo>
                    <a:pt x="4292452" y="1073553"/>
                  </a:lnTo>
                  <a:lnTo>
                    <a:pt x="4237910" y="1085782"/>
                  </a:lnTo>
                  <a:lnTo>
                    <a:pt x="4177666" y="1089854"/>
                  </a:lnTo>
                  <a:close/>
                </a:path>
                <a:path w="5256530" h="1090295">
                  <a:moveTo>
                    <a:pt x="4913717" y="1089859"/>
                  </a:moveTo>
                  <a:lnTo>
                    <a:pt x="4860414" y="1086828"/>
                  </a:lnTo>
                  <a:lnTo>
                    <a:pt x="4810545" y="1077736"/>
                  </a:lnTo>
                  <a:lnTo>
                    <a:pt x="4764108" y="1062582"/>
                  </a:lnTo>
                  <a:lnTo>
                    <a:pt x="4721104" y="1041367"/>
                  </a:lnTo>
                  <a:lnTo>
                    <a:pt x="4681534" y="1014091"/>
                  </a:lnTo>
                  <a:lnTo>
                    <a:pt x="4645398" y="980755"/>
                  </a:lnTo>
                  <a:lnTo>
                    <a:pt x="4613842" y="942786"/>
                  </a:lnTo>
                  <a:lnTo>
                    <a:pt x="4588017" y="901612"/>
                  </a:lnTo>
                  <a:lnTo>
                    <a:pt x="4567921" y="857235"/>
                  </a:lnTo>
                  <a:lnTo>
                    <a:pt x="4553555" y="809657"/>
                  </a:lnTo>
                  <a:lnTo>
                    <a:pt x="4544920" y="758879"/>
                  </a:lnTo>
                  <a:lnTo>
                    <a:pt x="4542015" y="704902"/>
                  </a:lnTo>
                  <a:lnTo>
                    <a:pt x="4544125" y="655366"/>
                  </a:lnTo>
                  <a:lnTo>
                    <a:pt x="4552344" y="606844"/>
                  </a:lnTo>
                  <a:lnTo>
                    <a:pt x="4566476" y="559869"/>
                  </a:lnTo>
                  <a:lnTo>
                    <a:pt x="4586323" y="514974"/>
                  </a:lnTo>
                  <a:lnTo>
                    <a:pt x="4611688" y="472692"/>
                  </a:lnTo>
                  <a:lnTo>
                    <a:pt x="4642374" y="433555"/>
                  </a:lnTo>
                  <a:lnTo>
                    <a:pt x="4676781" y="399214"/>
                  </a:lnTo>
                  <a:lnTo>
                    <a:pt x="4715524" y="370643"/>
                  </a:lnTo>
                  <a:lnTo>
                    <a:pt x="4757869" y="348167"/>
                  </a:lnTo>
                  <a:lnTo>
                    <a:pt x="4803085" y="332106"/>
                  </a:lnTo>
                  <a:lnTo>
                    <a:pt x="4850437" y="322784"/>
                  </a:lnTo>
                  <a:lnTo>
                    <a:pt x="4899194" y="320522"/>
                  </a:lnTo>
                  <a:lnTo>
                    <a:pt x="4951568" y="323432"/>
                  </a:lnTo>
                  <a:lnTo>
                    <a:pt x="5000294" y="332160"/>
                  </a:lnTo>
                  <a:lnTo>
                    <a:pt x="5045370" y="346707"/>
                  </a:lnTo>
                  <a:lnTo>
                    <a:pt x="5086794" y="367073"/>
                  </a:lnTo>
                  <a:lnTo>
                    <a:pt x="5124566" y="393257"/>
                  </a:lnTo>
                  <a:lnTo>
                    <a:pt x="5158684" y="425260"/>
                  </a:lnTo>
                  <a:lnTo>
                    <a:pt x="5174226" y="444615"/>
                  </a:lnTo>
                  <a:lnTo>
                    <a:pt x="4895829" y="444615"/>
                  </a:lnTo>
                  <a:lnTo>
                    <a:pt x="4860056" y="447253"/>
                  </a:lnTo>
                  <a:lnTo>
                    <a:pt x="4793416" y="471176"/>
                  </a:lnTo>
                  <a:lnTo>
                    <a:pt x="4737743" y="518779"/>
                  </a:lnTo>
                  <a:lnTo>
                    <a:pt x="4699116" y="582737"/>
                  </a:lnTo>
                  <a:lnTo>
                    <a:pt x="4687678" y="618601"/>
                  </a:lnTo>
                  <a:lnTo>
                    <a:pt x="5248464" y="618601"/>
                  </a:lnTo>
                  <a:lnTo>
                    <a:pt x="5253189" y="648950"/>
                  </a:lnTo>
                  <a:lnTo>
                    <a:pt x="5256023" y="705479"/>
                  </a:lnTo>
                  <a:lnTo>
                    <a:pt x="5254514" y="730598"/>
                  </a:lnTo>
                  <a:lnTo>
                    <a:pt x="4678485" y="730598"/>
                  </a:lnTo>
                  <a:lnTo>
                    <a:pt x="4685308" y="782318"/>
                  </a:lnTo>
                  <a:lnTo>
                    <a:pt x="4699856" y="828364"/>
                  </a:lnTo>
                  <a:lnTo>
                    <a:pt x="4722129" y="868735"/>
                  </a:lnTo>
                  <a:lnTo>
                    <a:pt x="4752127" y="903431"/>
                  </a:lnTo>
                  <a:lnTo>
                    <a:pt x="4786451" y="930735"/>
                  </a:lnTo>
                  <a:lnTo>
                    <a:pt x="4825124" y="950673"/>
                  </a:lnTo>
                  <a:lnTo>
                    <a:pt x="4866965" y="962776"/>
                  </a:lnTo>
                  <a:lnTo>
                    <a:pt x="4910795" y="966571"/>
                  </a:lnTo>
                  <a:lnTo>
                    <a:pt x="5187097" y="966571"/>
                  </a:lnTo>
                  <a:lnTo>
                    <a:pt x="5183469" y="971614"/>
                  </a:lnTo>
                  <a:lnTo>
                    <a:pt x="5151328" y="1004991"/>
                  </a:lnTo>
                  <a:lnTo>
                    <a:pt x="5114534" y="1033628"/>
                  </a:lnTo>
                  <a:lnTo>
                    <a:pt x="5071275" y="1058228"/>
                  </a:lnTo>
                  <a:lnTo>
                    <a:pt x="5023383" y="1075799"/>
                  </a:lnTo>
                  <a:lnTo>
                    <a:pt x="4970857" y="1086342"/>
                  </a:lnTo>
                  <a:lnTo>
                    <a:pt x="4913701" y="1089856"/>
                  </a:lnTo>
                  <a:close/>
                </a:path>
                <a:path w="5256530" h="1090295">
                  <a:moveTo>
                    <a:pt x="5248285" y="617449"/>
                  </a:moveTo>
                  <a:lnTo>
                    <a:pt x="5110019" y="617449"/>
                  </a:lnTo>
                  <a:lnTo>
                    <a:pt x="5104785" y="586829"/>
                  </a:lnTo>
                  <a:lnTo>
                    <a:pt x="5093496" y="556958"/>
                  </a:lnTo>
                  <a:lnTo>
                    <a:pt x="5052755" y="499460"/>
                  </a:lnTo>
                  <a:lnTo>
                    <a:pt x="5023128" y="475033"/>
                  </a:lnTo>
                  <a:lnTo>
                    <a:pt x="4987098" y="457750"/>
                  </a:lnTo>
                  <a:lnTo>
                    <a:pt x="4944665" y="447611"/>
                  </a:lnTo>
                  <a:lnTo>
                    <a:pt x="4895829" y="444615"/>
                  </a:lnTo>
                  <a:lnTo>
                    <a:pt x="5174226" y="444615"/>
                  </a:lnTo>
                  <a:lnTo>
                    <a:pt x="5188296" y="462137"/>
                  </a:lnTo>
                  <a:lnTo>
                    <a:pt x="5212553" y="502945"/>
                  </a:lnTo>
                  <a:lnTo>
                    <a:pt x="5231454" y="547683"/>
                  </a:lnTo>
                  <a:lnTo>
                    <a:pt x="5245000" y="596351"/>
                  </a:lnTo>
                  <a:lnTo>
                    <a:pt x="5248285" y="617449"/>
                  </a:lnTo>
                  <a:close/>
                </a:path>
                <a:path w="5256530" h="1090295">
                  <a:moveTo>
                    <a:pt x="5110019" y="617448"/>
                  </a:moveTo>
                  <a:close/>
                </a:path>
                <a:path w="5256530" h="1090295">
                  <a:moveTo>
                    <a:pt x="5248464" y="618601"/>
                  </a:moveTo>
                  <a:lnTo>
                    <a:pt x="4687678" y="618601"/>
                  </a:lnTo>
                  <a:lnTo>
                    <a:pt x="5110019" y="617449"/>
                  </a:lnTo>
                  <a:lnTo>
                    <a:pt x="5248285" y="617449"/>
                  </a:lnTo>
                  <a:lnTo>
                    <a:pt x="5248464" y="618601"/>
                  </a:lnTo>
                  <a:close/>
                </a:path>
                <a:path w="5256530" h="1090295">
                  <a:moveTo>
                    <a:pt x="5187097" y="966571"/>
                  </a:moveTo>
                  <a:lnTo>
                    <a:pt x="4910795" y="966571"/>
                  </a:lnTo>
                  <a:lnTo>
                    <a:pt x="4965857" y="961615"/>
                  </a:lnTo>
                  <a:lnTo>
                    <a:pt x="5013309" y="946748"/>
                  </a:lnTo>
                  <a:lnTo>
                    <a:pt x="5053150" y="921973"/>
                  </a:lnTo>
                  <a:lnTo>
                    <a:pt x="5085381" y="887292"/>
                  </a:lnTo>
                  <a:lnTo>
                    <a:pt x="5110001" y="842706"/>
                  </a:lnTo>
                  <a:lnTo>
                    <a:pt x="5231966" y="892827"/>
                  </a:lnTo>
                  <a:lnTo>
                    <a:pt x="5210500" y="934044"/>
                  </a:lnTo>
                  <a:lnTo>
                    <a:pt x="5187097" y="966571"/>
                  </a:lnTo>
                  <a:close/>
                </a:path>
              </a:pathLst>
            </a:custGeom>
            <a:solidFill>
              <a:srgbClr val="000000">
                <a:alpha val="5372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196346" y="3084673"/>
              <a:ext cx="1487170" cy="1647825"/>
            </a:xfrm>
            <a:custGeom>
              <a:avLst/>
              <a:gdLst/>
              <a:ahLst/>
              <a:cxnLst/>
              <a:rect l="l" t="t" r="r" b="b"/>
              <a:pathLst>
                <a:path w="1487170" h="1647825">
                  <a:moveTo>
                    <a:pt x="1486855" y="1647735"/>
                  </a:moveTo>
                  <a:lnTo>
                    <a:pt x="0" y="1647735"/>
                  </a:lnTo>
                  <a:lnTo>
                    <a:pt x="251605" y="38787"/>
                  </a:lnTo>
                  <a:lnTo>
                    <a:pt x="275901" y="4827"/>
                  </a:lnTo>
                  <a:lnTo>
                    <a:pt x="304343" y="0"/>
                  </a:lnTo>
                  <a:lnTo>
                    <a:pt x="317971" y="4241"/>
                  </a:lnTo>
                  <a:lnTo>
                    <a:pt x="329672" y="12411"/>
                  </a:lnTo>
                  <a:lnTo>
                    <a:pt x="338493" y="24044"/>
                  </a:lnTo>
                  <a:lnTo>
                    <a:pt x="598698" y="509049"/>
                  </a:lnTo>
                  <a:lnTo>
                    <a:pt x="888380" y="509049"/>
                  </a:lnTo>
                  <a:lnTo>
                    <a:pt x="1486855" y="1647735"/>
                  </a:lnTo>
                  <a:close/>
                </a:path>
                <a:path w="1487170" h="1647825">
                  <a:moveTo>
                    <a:pt x="888380" y="509049"/>
                  </a:moveTo>
                  <a:lnTo>
                    <a:pt x="598698" y="509049"/>
                  </a:lnTo>
                  <a:lnTo>
                    <a:pt x="702414" y="311703"/>
                  </a:lnTo>
                  <a:lnTo>
                    <a:pt x="709802" y="301388"/>
                  </a:lnTo>
                  <a:lnTo>
                    <a:pt x="719517" y="293574"/>
                  </a:lnTo>
                  <a:lnTo>
                    <a:pt x="730961" y="288620"/>
                  </a:lnTo>
                  <a:lnTo>
                    <a:pt x="743536" y="286889"/>
                  </a:lnTo>
                  <a:lnTo>
                    <a:pt x="756111" y="288620"/>
                  </a:lnTo>
                  <a:lnTo>
                    <a:pt x="767555" y="293574"/>
                  </a:lnTo>
                  <a:lnTo>
                    <a:pt x="777270" y="301388"/>
                  </a:lnTo>
                  <a:lnTo>
                    <a:pt x="784658" y="311703"/>
                  </a:lnTo>
                  <a:lnTo>
                    <a:pt x="888380" y="509049"/>
                  </a:lnTo>
                  <a:close/>
                </a:path>
              </a:pathLst>
            </a:custGeom>
            <a:solidFill>
              <a:srgbClr val="FFA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196347" y="3593492"/>
              <a:ext cx="869315" cy="1139190"/>
            </a:xfrm>
            <a:custGeom>
              <a:avLst/>
              <a:gdLst/>
              <a:ahLst/>
              <a:cxnLst/>
              <a:rect l="l" t="t" r="r" b="b"/>
              <a:pathLst>
                <a:path w="869314" h="1139189">
                  <a:moveTo>
                    <a:pt x="0" y="1138919"/>
                  </a:moveTo>
                  <a:lnTo>
                    <a:pt x="598578" y="0"/>
                  </a:lnTo>
                  <a:lnTo>
                    <a:pt x="869234" y="512171"/>
                  </a:lnTo>
                  <a:lnTo>
                    <a:pt x="0" y="1138919"/>
                  </a:lnTo>
                  <a:close/>
                </a:path>
              </a:pathLst>
            </a:custGeom>
            <a:solidFill>
              <a:srgbClr val="F57C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5534" y="3084692"/>
              <a:ext cx="1487676" cy="204230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170431" y="5399404"/>
            <a:ext cx="13411835" cy="2959100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520"/>
              </a:spcBef>
            </a:pPr>
            <a:r>
              <a:rPr dirty="0" sz="2400" spc="15" b="1">
                <a:latin typeface="Calibri"/>
                <a:cs typeface="Calibri"/>
              </a:rPr>
              <a:t>Dự</a:t>
            </a:r>
            <a:r>
              <a:rPr dirty="0" sz="2400" spc="-110" b="1">
                <a:latin typeface="Calibri"/>
                <a:cs typeface="Calibri"/>
              </a:rPr>
              <a:t> </a:t>
            </a:r>
            <a:r>
              <a:rPr dirty="0" sz="2400" spc="80" b="1">
                <a:latin typeface="Calibri"/>
                <a:cs typeface="Calibri"/>
              </a:rPr>
              <a:t>án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60" b="1">
                <a:latin typeface="Calibri"/>
                <a:cs typeface="Calibri"/>
              </a:rPr>
              <a:t>này</a:t>
            </a:r>
            <a:r>
              <a:rPr dirty="0" sz="2400" spc="-110" b="1">
                <a:latin typeface="Calibri"/>
                <a:cs typeface="Calibri"/>
              </a:rPr>
              <a:t> </a:t>
            </a:r>
            <a:r>
              <a:rPr dirty="0" sz="2400" spc="-40" b="1">
                <a:latin typeface="Calibri"/>
                <a:cs typeface="Calibri"/>
              </a:rPr>
              <a:t>sử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70" b="1">
                <a:latin typeface="Calibri"/>
                <a:cs typeface="Calibri"/>
              </a:rPr>
              <a:t>dụng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45" b="1">
                <a:latin typeface="Calibri"/>
                <a:cs typeface="Calibri"/>
              </a:rPr>
              <a:t>Firebase</a:t>
            </a:r>
            <a:r>
              <a:rPr dirty="0" sz="2400" spc="-110" b="1">
                <a:latin typeface="Calibri"/>
                <a:cs typeface="Calibri"/>
              </a:rPr>
              <a:t> </a:t>
            </a:r>
            <a:r>
              <a:rPr dirty="0" sz="2400" spc="75" b="1">
                <a:latin typeface="Calibri"/>
                <a:cs typeface="Calibri"/>
              </a:rPr>
              <a:t>Authentication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75" b="1">
                <a:latin typeface="Calibri"/>
                <a:cs typeface="Calibri"/>
              </a:rPr>
              <a:t>vì</a:t>
            </a:r>
            <a:r>
              <a:rPr dirty="0" sz="2400" spc="-110" b="1">
                <a:latin typeface="Calibri"/>
                <a:cs typeface="Calibri"/>
              </a:rPr>
              <a:t> </a:t>
            </a:r>
            <a:r>
              <a:rPr dirty="0" sz="2400" spc="114" b="1">
                <a:latin typeface="Calibri"/>
                <a:cs typeface="Calibri"/>
              </a:rPr>
              <a:t>tính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bảo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85" b="1">
                <a:latin typeface="Calibri"/>
                <a:cs typeface="Calibri"/>
              </a:rPr>
              <a:t>mật</a:t>
            </a:r>
            <a:r>
              <a:rPr dirty="0" sz="2400" spc="-110" b="1">
                <a:latin typeface="Calibri"/>
                <a:cs typeface="Calibri"/>
              </a:rPr>
              <a:t> </a:t>
            </a:r>
            <a:r>
              <a:rPr dirty="0" sz="2400" spc="15" b="1">
                <a:latin typeface="Calibri"/>
                <a:cs typeface="Calibri"/>
              </a:rPr>
              <a:t>và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dễ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25" b="1">
                <a:latin typeface="Calibri"/>
                <a:cs typeface="Calibri"/>
              </a:rPr>
              <a:t>áp</a:t>
            </a:r>
            <a:r>
              <a:rPr dirty="0" sz="2400" spc="-110" b="1">
                <a:latin typeface="Calibri"/>
                <a:cs typeface="Calibri"/>
              </a:rPr>
              <a:t> </a:t>
            </a:r>
            <a:r>
              <a:rPr dirty="0" sz="2400" spc="70" b="1">
                <a:latin typeface="Calibri"/>
                <a:cs typeface="Calibri"/>
              </a:rPr>
              <a:t>dụng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70" b="1">
                <a:latin typeface="Calibri"/>
                <a:cs typeface="Calibri"/>
              </a:rPr>
              <a:t>của</a:t>
            </a:r>
            <a:r>
              <a:rPr dirty="0" sz="2400" spc="-110" b="1">
                <a:latin typeface="Calibri"/>
                <a:cs typeface="Calibri"/>
              </a:rPr>
              <a:t> </a:t>
            </a:r>
            <a:r>
              <a:rPr dirty="0" sz="2400" spc="60" b="1">
                <a:latin typeface="Calibri"/>
                <a:cs typeface="Calibri"/>
              </a:rPr>
              <a:t>nó</a:t>
            </a:r>
            <a:endParaRPr sz="2400">
              <a:latin typeface="Calibri"/>
              <a:cs typeface="Calibri"/>
            </a:endParaRPr>
          </a:p>
          <a:p>
            <a:pPr algn="just" marL="12700" marR="5080">
              <a:lnSpc>
                <a:spcPct val="114599"/>
              </a:lnSpc>
            </a:pPr>
            <a:r>
              <a:rPr dirty="0" sz="2400" spc="55" b="1">
                <a:latin typeface="Calibri"/>
                <a:cs typeface="Calibri"/>
              </a:rPr>
              <a:t>Ngoài</a:t>
            </a:r>
            <a:r>
              <a:rPr dirty="0" sz="2400" spc="-110" b="1">
                <a:latin typeface="Calibri"/>
                <a:cs typeface="Calibri"/>
              </a:rPr>
              <a:t> </a:t>
            </a:r>
            <a:r>
              <a:rPr dirty="0" sz="2400" spc="-20" b="1">
                <a:latin typeface="Calibri"/>
                <a:cs typeface="Calibri"/>
              </a:rPr>
              <a:t>ra,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85" b="1">
                <a:latin typeface="Calibri"/>
                <a:cs typeface="Calibri"/>
              </a:rPr>
              <a:t>Cloud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50" b="1">
                <a:latin typeface="Calibri"/>
                <a:cs typeface="Calibri"/>
              </a:rPr>
              <a:t>Firestore</a:t>
            </a:r>
            <a:r>
              <a:rPr dirty="0" sz="2400" spc="-105" b="1">
                <a:latin typeface="Calibri"/>
                <a:cs typeface="Calibri"/>
              </a:rPr>
              <a:t> được </a:t>
            </a:r>
            <a:r>
              <a:rPr dirty="0" sz="2400" spc="70" b="1">
                <a:latin typeface="Calibri"/>
                <a:cs typeface="Calibri"/>
              </a:rPr>
              <a:t>dùng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105" b="1">
                <a:latin typeface="Calibri"/>
                <a:cs typeface="Calibri"/>
              </a:rPr>
              <a:t>làm</a:t>
            </a:r>
            <a:r>
              <a:rPr dirty="0" sz="2400" spc="-110" b="1">
                <a:latin typeface="Calibri"/>
                <a:cs typeface="Calibri"/>
              </a:rPr>
              <a:t> </a:t>
            </a:r>
            <a:r>
              <a:rPr dirty="0" sz="2400" spc="-105" b="1">
                <a:latin typeface="Calibri"/>
                <a:cs typeface="Calibri"/>
              </a:rPr>
              <a:t>cơ sở </a:t>
            </a:r>
            <a:r>
              <a:rPr dirty="0" sz="2400" spc="-55" b="1">
                <a:latin typeface="Calibri"/>
                <a:cs typeface="Calibri"/>
              </a:rPr>
              <a:t>dữ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80" b="1">
                <a:latin typeface="Calibri"/>
                <a:cs typeface="Calibri"/>
              </a:rPr>
              <a:t>liệu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120" b="1">
                <a:latin typeface="Calibri"/>
                <a:cs typeface="Calibri"/>
              </a:rPr>
              <a:t>chính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50" b="1">
                <a:latin typeface="Calibri"/>
                <a:cs typeface="Calibri"/>
              </a:rPr>
              <a:t>cho</a:t>
            </a:r>
            <a:r>
              <a:rPr dirty="0" sz="2400" spc="-110" b="1">
                <a:latin typeface="Calibri"/>
                <a:cs typeface="Calibri"/>
              </a:rPr>
              <a:t> </a:t>
            </a:r>
            <a:r>
              <a:rPr dirty="0" sz="2400" spc="-55" b="1">
                <a:latin typeface="Calibri"/>
                <a:cs typeface="Calibri"/>
              </a:rPr>
              <a:t>dự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80" b="1">
                <a:latin typeface="Calibri"/>
                <a:cs typeface="Calibri"/>
              </a:rPr>
              <a:t>án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này.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60" b="1">
                <a:latin typeface="Calibri"/>
                <a:cs typeface="Calibri"/>
              </a:rPr>
              <a:t>Kết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-40" b="1">
                <a:latin typeface="Calibri"/>
                <a:cs typeface="Calibri"/>
              </a:rPr>
              <a:t>hợp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-45" b="1">
                <a:latin typeface="Calibri"/>
                <a:cs typeface="Calibri"/>
              </a:rPr>
              <a:t>với</a:t>
            </a:r>
            <a:r>
              <a:rPr dirty="0" sz="2400" spc="-110" b="1">
                <a:latin typeface="Calibri"/>
                <a:cs typeface="Calibri"/>
              </a:rPr>
              <a:t> </a:t>
            </a:r>
            <a:r>
              <a:rPr dirty="0" sz="2400" spc="60" b="1">
                <a:latin typeface="Calibri"/>
                <a:cs typeface="Calibri"/>
              </a:rPr>
              <a:t>Authentication, </a:t>
            </a:r>
            <a:r>
              <a:rPr dirty="0" sz="2400" spc="65" b="1">
                <a:latin typeface="Calibri"/>
                <a:cs typeface="Calibri"/>
              </a:rPr>
              <a:t> </a:t>
            </a:r>
            <a:r>
              <a:rPr dirty="0" sz="2400" spc="50" b="1">
                <a:latin typeface="Calibri"/>
                <a:cs typeface="Calibri"/>
              </a:rPr>
              <a:t>Firestore</a:t>
            </a:r>
            <a:r>
              <a:rPr dirty="0" sz="2400" spc="-110" b="1">
                <a:latin typeface="Calibri"/>
                <a:cs typeface="Calibri"/>
              </a:rPr>
              <a:t> </a:t>
            </a:r>
            <a:r>
              <a:rPr dirty="0" sz="2400" spc="-40" b="1">
                <a:latin typeface="Calibri"/>
                <a:cs typeface="Calibri"/>
              </a:rPr>
              <a:t>sử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70" b="1">
                <a:latin typeface="Calibri"/>
                <a:cs typeface="Calibri"/>
              </a:rPr>
              <a:t>dụng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30" b="1">
                <a:latin typeface="Calibri"/>
                <a:cs typeface="Calibri"/>
              </a:rPr>
              <a:t>hệ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55" b="1">
                <a:latin typeface="Calibri"/>
                <a:cs typeface="Calibri"/>
              </a:rPr>
              <a:t>thống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40" b="1">
                <a:latin typeface="Calibri"/>
                <a:cs typeface="Calibri"/>
              </a:rPr>
              <a:t>quy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85" b="1">
                <a:latin typeface="Calibri"/>
                <a:cs typeface="Calibri"/>
              </a:rPr>
              <a:t>luật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110" b="1">
                <a:latin typeface="Calibri"/>
                <a:cs typeface="Calibri"/>
              </a:rPr>
              <a:t>nhằm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45" b="1">
                <a:latin typeface="Calibri"/>
                <a:cs typeface="Calibri"/>
              </a:rPr>
              <a:t>đảm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bảo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114" b="1">
                <a:latin typeface="Calibri"/>
                <a:cs typeface="Calibri"/>
              </a:rPr>
              <a:t>chỉ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45" b="1">
                <a:latin typeface="Calibri"/>
                <a:cs typeface="Calibri"/>
              </a:rPr>
              <a:t>những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105" b="1">
                <a:latin typeface="Calibri"/>
                <a:cs typeface="Calibri"/>
              </a:rPr>
              <a:t>nhân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55" b="1">
                <a:latin typeface="Calibri"/>
                <a:cs typeface="Calibri"/>
              </a:rPr>
              <a:t>viên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-280" b="1">
                <a:latin typeface="Calibri"/>
                <a:cs typeface="Calibri"/>
              </a:rPr>
              <a:t>ở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40" b="1">
                <a:latin typeface="Calibri"/>
                <a:cs typeface="Calibri"/>
              </a:rPr>
              <a:t>cấp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-55" b="1">
                <a:latin typeface="Calibri"/>
                <a:cs typeface="Calibri"/>
              </a:rPr>
              <a:t>độ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35" b="1">
                <a:latin typeface="Calibri"/>
                <a:cs typeface="Calibri"/>
              </a:rPr>
              <a:t>nào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110" b="1">
                <a:latin typeface="Calibri"/>
                <a:cs typeface="Calibri"/>
              </a:rPr>
              <a:t>thì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5" b="1">
                <a:latin typeface="Calibri"/>
                <a:cs typeface="Calibri"/>
              </a:rPr>
              <a:t>mới</a:t>
            </a:r>
            <a:r>
              <a:rPr dirty="0" sz="2400" spc="-105" b="1">
                <a:latin typeface="Calibri"/>
                <a:cs typeface="Calibri"/>
              </a:rPr>
              <a:t> được </a:t>
            </a:r>
            <a:r>
              <a:rPr dirty="0" sz="2400" spc="75" b="1">
                <a:latin typeface="Calibri"/>
                <a:cs typeface="Calibri"/>
              </a:rPr>
              <a:t>truy </a:t>
            </a:r>
            <a:r>
              <a:rPr dirty="0" sz="2400" spc="-530" b="1">
                <a:latin typeface="Calibri"/>
                <a:cs typeface="Calibri"/>
              </a:rPr>
              <a:t> </a:t>
            </a:r>
            <a:r>
              <a:rPr dirty="0" sz="2400" spc="40" b="1">
                <a:latin typeface="Calibri"/>
                <a:cs typeface="Calibri"/>
              </a:rPr>
              <a:t>cập</a:t>
            </a:r>
            <a:r>
              <a:rPr dirty="0" sz="2400" spc="-114" b="1">
                <a:latin typeface="Calibri"/>
                <a:cs typeface="Calibri"/>
              </a:rPr>
              <a:t> </a:t>
            </a:r>
            <a:r>
              <a:rPr dirty="0" sz="2400" spc="60" b="1">
                <a:latin typeface="Calibri"/>
                <a:cs typeface="Calibri"/>
              </a:rPr>
              <a:t>thông</a:t>
            </a:r>
            <a:r>
              <a:rPr dirty="0" sz="2400" spc="-110" b="1">
                <a:latin typeface="Calibri"/>
                <a:cs typeface="Calibri"/>
              </a:rPr>
              <a:t> </a:t>
            </a:r>
            <a:r>
              <a:rPr dirty="0" sz="2400" spc="110" b="1">
                <a:latin typeface="Calibri"/>
                <a:cs typeface="Calibri"/>
              </a:rPr>
              <a:t>tin</a:t>
            </a:r>
            <a:r>
              <a:rPr dirty="0" sz="2400" spc="-110" b="1">
                <a:latin typeface="Calibri"/>
                <a:cs typeface="Calibri"/>
              </a:rPr>
              <a:t> </a:t>
            </a:r>
            <a:r>
              <a:rPr dirty="0" sz="2400" spc="-280" b="1">
                <a:latin typeface="Calibri"/>
                <a:cs typeface="Calibri"/>
              </a:rPr>
              <a:t>ở</a:t>
            </a:r>
            <a:r>
              <a:rPr dirty="0" sz="2400" spc="-110" b="1">
                <a:latin typeface="Calibri"/>
                <a:cs typeface="Calibri"/>
              </a:rPr>
              <a:t> </a:t>
            </a:r>
            <a:r>
              <a:rPr dirty="0" sz="2400" spc="40" b="1">
                <a:latin typeface="Calibri"/>
                <a:cs typeface="Calibri"/>
              </a:rPr>
              <a:t>cấp</a:t>
            </a:r>
            <a:r>
              <a:rPr dirty="0" sz="2400" spc="-110" b="1">
                <a:latin typeface="Calibri"/>
                <a:cs typeface="Calibri"/>
              </a:rPr>
              <a:t> </a:t>
            </a:r>
            <a:r>
              <a:rPr dirty="0" sz="2400" spc="-55" b="1">
                <a:latin typeface="Calibri"/>
                <a:cs typeface="Calibri"/>
              </a:rPr>
              <a:t>độ</a:t>
            </a:r>
            <a:r>
              <a:rPr dirty="0" sz="2400" spc="-110" b="1">
                <a:latin typeface="Calibri"/>
                <a:cs typeface="Calibri"/>
              </a:rPr>
              <a:t> </a:t>
            </a:r>
            <a:r>
              <a:rPr dirty="0" sz="2400" spc="-35" b="1">
                <a:latin typeface="Calibri"/>
                <a:cs typeface="Calibri"/>
              </a:rPr>
              <a:t>đó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700">
              <a:latin typeface="Calibri"/>
              <a:cs typeface="Calibri"/>
            </a:endParaRPr>
          </a:p>
          <a:p>
            <a:pPr marL="12700" marR="277495">
              <a:lnSpc>
                <a:spcPct val="114599"/>
              </a:lnSpc>
            </a:pPr>
            <a:r>
              <a:rPr dirty="0" sz="2400" spc="60" b="1">
                <a:latin typeface="Calibri"/>
                <a:cs typeface="Calibri"/>
              </a:rPr>
              <a:t>Để</a:t>
            </a:r>
            <a:r>
              <a:rPr dirty="0" sz="2400" spc="-110" b="1">
                <a:latin typeface="Calibri"/>
                <a:cs typeface="Calibri"/>
              </a:rPr>
              <a:t> </a:t>
            </a:r>
            <a:r>
              <a:rPr dirty="0" sz="2400" spc="50" b="1">
                <a:latin typeface="Calibri"/>
                <a:cs typeface="Calibri"/>
              </a:rPr>
              <a:t>tối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-20" b="1">
                <a:latin typeface="Calibri"/>
                <a:cs typeface="Calibri"/>
              </a:rPr>
              <a:t>ưu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45" b="1">
                <a:latin typeface="Calibri"/>
                <a:cs typeface="Calibri"/>
              </a:rPr>
              <a:t>hóa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-55" b="1">
                <a:latin typeface="Calibri"/>
                <a:cs typeface="Calibri"/>
              </a:rPr>
              <a:t>độ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lớn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-15" b="1">
                <a:latin typeface="Calibri"/>
                <a:cs typeface="Calibri"/>
              </a:rPr>
              <a:t>chương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110" b="1">
                <a:latin typeface="Calibri"/>
                <a:cs typeface="Calibri"/>
              </a:rPr>
              <a:t>trình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15" b="1">
                <a:latin typeface="Calibri"/>
                <a:cs typeface="Calibri"/>
              </a:rPr>
              <a:t>và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55" b="1">
                <a:latin typeface="Calibri"/>
                <a:cs typeface="Calibri"/>
              </a:rPr>
              <a:t>thống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90" b="1">
                <a:latin typeface="Calibri"/>
                <a:cs typeface="Calibri"/>
              </a:rPr>
              <a:t>nhất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45" b="1">
                <a:latin typeface="Calibri"/>
                <a:cs typeface="Calibri"/>
              </a:rPr>
              <a:t>hóa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75" b="1">
                <a:latin typeface="Calibri"/>
                <a:cs typeface="Calibri"/>
              </a:rPr>
              <a:t>cách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40" b="1">
                <a:latin typeface="Calibri"/>
                <a:cs typeface="Calibri"/>
              </a:rPr>
              <a:t>hoạt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5" b="1">
                <a:latin typeface="Calibri"/>
                <a:cs typeface="Calibri"/>
              </a:rPr>
              <a:t>động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70" b="1">
                <a:latin typeface="Calibri"/>
                <a:cs typeface="Calibri"/>
              </a:rPr>
              <a:t>của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-15" b="1">
                <a:latin typeface="Calibri"/>
                <a:cs typeface="Calibri"/>
              </a:rPr>
              <a:t>nó,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100" b="1">
                <a:latin typeface="Calibri"/>
                <a:cs typeface="Calibri"/>
              </a:rPr>
              <a:t>nhóm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50" b="1">
                <a:latin typeface="Calibri"/>
                <a:cs typeface="Calibri"/>
              </a:rPr>
              <a:t>em</a:t>
            </a:r>
            <a:r>
              <a:rPr dirty="0" sz="2400" spc="-110" b="1">
                <a:latin typeface="Calibri"/>
                <a:cs typeface="Calibri"/>
              </a:rPr>
              <a:t> </a:t>
            </a:r>
            <a:r>
              <a:rPr dirty="0" sz="2400" spc="-45" b="1">
                <a:latin typeface="Calibri"/>
                <a:cs typeface="Calibri"/>
              </a:rPr>
              <a:t>tự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35" b="1">
                <a:latin typeface="Calibri"/>
                <a:cs typeface="Calibri"/>
              </a:rPr>
              <a:t>viết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140" b="1">
                <a:latin typeface="Calibri"/>
                <a:cs typeface="Calibri"/>
              </a:rPr>
              <a:t>API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50" b="1">
                <a:latin typeface="Calibri"/>
                <a:cs typeface="Calibri"/>
              </a:rPr>
              <a:t>cho </a:t>
            </a:r>
            <a:r>
              <a:rPr dirty="0" sz="2400" spc="-525" b="1">
                <a:latin typeface="Calibri"/>
                <a:cs typeface="Calibri"/>
              </a:rPr>
              <a:t> </a:t>
            </a:r>
            <a:r>
              <a:rPr dirty="0" sz="2400" spc="75" b="1">
                <a:latin typeface="Calibri"/>
                <a:cs typeface="Calibri"/>
              </a:rPr>
              <a:t>Authentication</a:t>
            </a:r>
            <a:r>
              <a:rPr dirty="0" sz="2400" spc="-110" b="1">
                <a:latin typeface="Calibri"/>
                <a:cs typeface="Calibri"/>
              </a:rPr>
              <a:t> </a:t>
            </a:r>
            <a:r>
              <a:rPr dirty="0" sz="2400" spc="15" b="1">
                <a:latin typeface="Calibri"/>
                <a:cs typeface="Calibri"/>
              </a:rPr>
              <a:t>và</a:t>
            </a:r>
            <a:r>
              <a:rPr dirty="0" sz="2400" spc="-110" b="1">
                <a:latin typeface="Calibri"/>
                <a:cs typeface="Calibri"/>
              </a:rPr>
              <a:t> </a:t>
            </a:r>
            <a:r>
              <a:rPr dirty="0" sz="2400" spc="50" b="1">
                <a:latin typeface="Calibri"/>
                <a:cs typeface="Calibri"/>
              </a:rPr>
              <a:t>Firestore</a:t>
            </a:r>
            <a:r>
              <a:rPr dirty="0" sz="2400" spc="-110" b="1">
                <a:latin typeface="Calibri"/>
                <a:cs typeface="Calibri"/>
              </a:rPr>
              <a:t> </a:t>
            </a:r>
            <a:r>
              <a:rPr dirty="0" sz="2400" spc="20" b="1">
                <a:latin typeface="Calibri"/>
                <a:cs typeface="Calibri"/>
              </a:rPr>
              <a:t>theo</a:t>
            </a:r>
            <a:r>
              <a:rPr dirty="0" sz="2400" spc="-110" b="1">
                <a:latin typeface="Calibri"/>
                <a:cs typeface="Calibri"/>
              </a:rPr>
              <a:t> </a:t>
            </a:r>
            <a:r>
              <a:rPr dirty="0" sz="2400" spc="75" b="1">
                <a:latin typeface="Calibri"/>
                <a:cs typeface="Calibri"/>
              </a:rPr>
              <a:t>tài</a:t>
            </a:r>
            <a:r>
              <a:rPr dirty="0" sz="2400" spc="-110" b="1">
                <a:latin typeface="Calibri"/>
                <a:cs typeface="Calibri"/>
              </a:rPr>
              <a:t> </a:t>
            </a:r>
            <a:r>
              <a:rPr dirty="0" sz="2400" spc="80" b="1">
                <a:latin typeface="Calibri"/>
                <a:cs typeface="Calibri"/>
              </a:rPr>
              <a:t>liệu</a:t>
            </a:r>
            <a:r>
              <a:rPr dirty="0" sz="2400" spc="-110" b="1">
                <a:latin typeface="Calibri"/>
                <a:cs typeface="Calibri"/>
              </a:rPr>
              <a:t> </a:t>
            </a:r>
            <a:r>
              <a:rPr dirty="0" sz="2400" spc="155" b="1">
                <a:latin typeface="Calibri"/>
                <a:cs typeface="Calibri"/>
              </a:rPr>
              <a:t>REST</a:t>
            </a:r>
            <a:r>
              <a:rPr dirty="0" sz="2400" spc="-110" b="1">
                <a:latin typeface="Calibri"/>
                <a:cs typeface="Calibri"/>
              </a:rPr>
              <a:t> </a:t>
            </a:r>
            <a:r>
              <a:rPr dirty="0" sz="2400" spc="140" b="1">
                <a:latin typeface="Calibri"/>
                <a:cs typeface="Calibri"/>
              </a:rPr>
              <a:t>API</a:t>
            </a:r>
            <a:r>
              <a:rPr dirty="0" sz="2400" spc="-11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do</a:t>
            </a:r>
            <a:r>
              <a:rPr dirty="0" sz="2400" spc="-110" b="1">
                <a:latin typeface="Calibri"/>
                <a:cs typeface="Calibri"/>
              </a:rPr>
              <a:t> </a:t>
            </a:r>
            <a:r>
              <a:rPr dirty="0" sz="2400" spc="45" b="1">
                <a:latin typeface="Calibri"/>
                <a:cs typeface="Calibri"/>
              </a:rPr>
              <a:t>Firebase</a:t>
            </a:r>
            <a:r>
              <a:rPr dirty="0" sz="2400" spc="-110" b="1">
                <a:latin typeface="Calibri"/>
                <a:cs typeface="Calibri"/>
              </a:rPr>
              <a:t> </a:t>
            </a:r>
            <a:r>
              <a:rPr dirty="0" sz="2400" spc="80" b="1">
                <a:latin typeface="Calibri"/>
                <a:cs typeface="Calibri"/>
              </a:rPr>
              <a:t>cung</a:t>
            </a:r>
            <a:r>
              <a:rPr dirty="0" sz="2400" spc="-110" b="1">
                <a:latin typeface="Calibri"/>
                <a:cs typeface="Calibri"/>
              </a:rPr>
              <a:t> </a:t>
            </a:r>
            <a:r>
              <a:rPr dirty="0" sz="2400" spc="40" b="1">
                <a:latin typeface="Calibri"/>
                <a:cs typeface="Calibri"/>
              </a:rPr>
              <a:t>cấp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957946" y="1230507"/>
            <a:ext cx="5275580" cy="155130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79120" marR="5080" indent="-567055">
              <a:lnSpc>
                <a:spcPct val="131700"/>
              </a:lnSpc>
              <a:spcBef>
                <a:spcPts val="100"/>
              </a:spcBef>
            </a:pPr>
            <a:r>
              <a:rPr dirty="0" spc="-160"/>
              <a:t>3</a:t>
            </a:r>
            <a:r>
              <a:rPr dirty="0" spc="-290"/>
              <a:t>.</a:t>
            </a:r>
            <a:r>
              <a:rPr dirty="0" spc="-170"/>
              <a:t> </a:t>
            </a:r>
            <a:r>
              <a:rPr dirty="0" spc="165"/>
              <a:t>P</a:t>
            </a:r>
            <a:r>
              <a:rPr dirty="0" spc="200"/>
              <a:t>h</a:t>
            </a:r>
            <a:r>
              <a:rPr dirty="0" spc="-245"/>
              <a:t>ư</a:t>
            </a:r>
            <a:r>
              <a:rPr dirty="0" spc="-445"/>
              <a:t>ơ</a:t>
            </a:r>
            <a:r>
              <a:rPr dirty="0" spc="204"/>
              <a:t>n</a:t>
            </a:r>
            <a:r>
              <a:rPr dirty="0" spc="-5"/>
              <a:t>g</a:t>
            </a:r>
            <a:r>
              <a:rPr dirty="0" spc="-170"/>
              <a:t> </a:t>
            </a:r>
            <a:r>
              <a:rPr dirty="0" spc="35"/>
              <a:t>p</a:t>
            </a:r>
            <a:r>
              <a:rPr dirty="0" spc="200"/>
              <a:t>h</a:t>
            </a:r>
            <a:r>
              <a:rPr dirty="0" spc="30"/>
              <a:t>á</a:t>
            </a:r>
            <a:r>
              <a:rPr dirty="0" spc="40"/>
              <a:t>p</a:t>
            </a:r>
            <a:r>
              <a:rPr dirty="0" spc="-170"/>
              <a:t> </a:t>
            </a:r>
            <a:r>
              <a:rPr dirty="0" spc="95"/>
              <a:t>t</a:t>
            </a:r>
            <a:r>
              <a:rPr dirty="0" spc="200"/>
              <a:t>h</a:t>
            </a:r>
            <a:r>
              <a:rPr dirty="0" spc="-245"/>
              <a:t>ự</a:t>
            </a:r>
            <a:r>
              <a:rPr dirty="0" spc="114"/>
              <a:t>c</a:t>
            </a:r>
            <a:r>
              <a:rPr dirty="0" spc="-170"/>
              <a:t> </a:t>
            </a:r>
            <a:r>
              <a:rPr dirty="0" spc="200"/>
              <a:t>h</a:t>
            </a:r>
            <a:r>
              <a:rPr dirty="0" spc="220"/>
              <a:t>i</a:t>
            </a:r>
            <a:r>
              <a:rPr dirty="0" spc="-105"/>
              <a:t>ệ</a:t>
            </a:r>
            <a:r>
              <a:rPr dirty="0" spc="130"/>
              <a:t>n  </a:t>
            </a:r>
            <a:r>
              <a:rPr dirty="0" spc="290"/>
              <a:t>C</a:t>
            </a:r>
            <a:r>
              <a:rPr dirty="0" spc="-25"/>
              <a:t>ô</a:t>
            </a:r>
            <a:r>
              <a:rPr dirty="0" spc="204"/>
              <a:t>n</a:t>
            </a:r>
            <a:r>
              <a:rPr dirty="0" spc="-5"/>
              <a:t>g</a:t>
            </a:r>
            <a:r>
              <a:rPr dirty="0" spc="-170"/>
              <a:t> </a:t>
            </a:r>
            <a:r>
              <a:rPr dirty="0" spc="204"/>
              <a:t>n</a:t>
            </a:r>
            <a:r>
              <a:rPr dirty="0" spc="-10"/>
              <a:t>g</a:t>
            </a:r>
            <a:r>
              <a:rPr dirty="0" spc="200"/>
              <a:t>h</a:t>
            </a:r>
            <a:r>
              <a:rPr dirty="0" spc="-100"/>
              <a:t>ệ</a:t>
            </a:r>
            <a:r>
              <a:rPr dirty="0" spc="-170"/>
              <a:t> </a:t>
            </a:r>
            <a:r>
              <a:rPr dirty="0" spc="110"/>
              <a:t>s</a:t>
            </a:r>
            <a:r>
              <a:rPr dirty="0" spc="-240"/>
              <a:t>ử</a:t>
            </a:r>
            <a:r>
              <a:rPr dirty="0" spc="-170"/>
              <a:t> </a:t>
            </a:r>
            <a:r>
              <a:rPr dirty="0" spc="70"/>
              <a:t>d</a:t>
            </a:r>
            <a:r>
              <a:rPr dirty="0" spc="175"/>
              <a:t>ụ</a:t>
            </a:r>
            <a:r>
              <a:rPr dirty="0" spc="204"/>
              <a:t>n</a:t>
            </a:r>
            <a:r>
              <a:rPr dirty="0" spc="-5"/>
              <a:t>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4836" y="335927"/>
            <a:ext cx="713843" cy="14014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60"/>
              <a:t>3</a:t>
            </a:r>
            <a:r>
              <a:rPr dirty="0" spc="-290"/>
              <a:t>.</a:t>
            </a:r>
            <a:r>
              <a:rPr dirty="0" spc="-170"/>
              <a:t> </a:t>
            </a:r>
            <a:r>
              <a:rPr dirty="0" spc="165"/>
              <a:t>P</a:t>
            </a:r>
            <a:r>
              <a:rPr dirty="0" spc="200"/>
              <a:t>h</a:t>
            </a:r>
            <a:r>
              <a:rPr dirty="0" spc="-245"/>
              <a:t>ư</a:t>
            </a:r>
            <a:r>
              <a:rPr dirty="0" spc="-445"/>
              <a:t>ơ</a:t>
            </a:r>
            <a:r>
              <a:rPr dirty="0" spc="204"/>
              <a:t>n</a:t>
            </a:r>
            <a:r>
              <a:rPr dirty="0" spc="-5"/>
              <a:t>g</a:t>
            </a:r>
            <a:r>
              <a:rPr dirty="0" spc="-170"/>
              <a:t> </a:t>
            </a:r>
            <a:r>
              <a:rPr dirty="0" spc="35"/>
              <a:t>p</a:t>
            </a:r>
            <a:r>
              <a:rPr dirty="0" spc="200"/>
              <a:t>h</a:t>
            </a:r>
            <a:r>
              <a:rPr dirty="0" spc="30"/>
              <a:t>á</a:t>
            </a:r>
            <a:r>
              <a:rPr dirty="0" spc="40"/>
              <a:t>p</a:t>
            </a:r>
            <a:r>
              <a:rPr dirty="0" spc="-170"/>
              <a:t> </a:t>
            </a:r>
            <a:r>
              <a:rPr dirty="0" spc="95"/>
              <a:t>t</a:t>
            </a:r>
            <a:r>
              <a:rPr dirty="0" spc="200"/>
              <a:t>h</a:t>
            </a:r>
            <a:r>
              <a:rPr dirty="0" spc="-245"/>
              <a:t>ự</a:t>
            </a:r>
            <a:r>
              <a:rPr dirty="0" spc="114"/>
              <a:t>c</a:t>
            </a:r>
            <a:r>
              <a:rPr dirty="0" spc="-170"/>
              <a:t> </a:t>
            </a:r>
            <a:r>
              <a:rPr dirty="0" spc="200"/>
              <a:t>h</a:t>
            </a:r>
            <a:r>
              <a:rPr dirty="0" spc="220"/>
              <a:t>i</a:t>
            </a:r>
            <a:r>
              <a:rPr dirty="0" spc="-105"/>
              <a:t>ệ</a:t>
            </a:r>
            <a:r>
              <a:rPr dirty="0" spc="210"/>
              <a:t>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292735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2305"/>
              </a:spcBef>
            </a:pPr>
            <a:r>
              <a:rPr dirty="0" spc="260"/>
              <a:t>F</a:t>
            </a:r>
            <a:r>
              <a:rPr dirty="0" spc="110"/>
              <a:t>A</a:t>
            </a:r>
            <a:r>
              <a:rPr dirty="0" spc="65"/>
              <a:t>Q</a:t>
            </a:r>
            <a:r>
              <a:rPr dirty="0" spc="-285"/>
              <a:t>:</a:t>
            </a:r>
            <a:r>
              <a:rPr dirty="0" spc="-170"/>
              <a:t> </a:t>
            </a:r>
            <a:r>
              <a:rPr dirty="0" spc="10"/>
              <a:t>v</a:t>
            </a:r>
            <a:r>
              <a:rPr dirty="0" spc="225"/>
              <a:t>ì</a:t>
            </a:r>
            <a:r>
              <a:rPr dirty="0" spc="-170"/>
              <a:t> </a:t>
            </a:r>
            <a:r>
              <a:rPr dirty="0" spc="110"/>
              <a:t>s</a:t>
            </a:r>
            <a:r>
              <a:rPr dirty="0" spc="40"/>
              <a:t>a</a:t>
            </a:r>
            <a:r>
              <a:rPr dirty="0" spc="-75"/>
              <a:t>o</a:t>
            </a:r>
            <a:r>
              <a:rPr dirty="0" spc="-170"/>
              <a:t> </a:t>
            </a:r>
            <a:r>
              <a:rPr dirty="0" spc="160"/>
              <a:t>k</a:t>
            </a:r>
            <a:r>
              <a:rPr dirty="0" spc="200"/>
              <a:t>h</a:t>
            </a:r>
            <a:r>
              <a:rPr dirty="0" spc="-25"/>
              <a:t>ô</a:t>
            </a:r>
            <a:r>
              <a:rPr dirty="0" spc="204"/>
              <a:t>n</a:t>
            </a:r>
            <a:r>
              <a:rPr dirty="0" spc="-5"/>
              <a:t>g</a:t>
            </a:r>
            <a:r>
              <a:rPr dirty="0" spc="-170"/>
              <a:t> </a:t>
            </a:r>
            <a:r>
              <a:rPr dirty="0" spc="110"/>
              <a:t>s</a:t>
            </a:r>
            <a:r>
              <a:rPr dirty="0" spc="-240"/>
              <a:t>ử</a:t>
            </a:r>
            <a:r>
              <a:rPr dirty="0" spc="-170"/>
              <a:t> </a:t>
            </a:r>
            <a:r>
              <a:rPr dirty="0" spc="70"/>
              <a:t>d</a:t>
            </a:r>
            <a:r>
              <a:rPr dirty="0" spc="175"/>
              <a:t>ụ</a:t>
            </a:r>
            <a:r>
              <a:rPr dirty="0" spc="204"/>
              <a:t>n</a:t>
            </a:r>
            <a:r>
              <a:rPr dirty="0" spc="-5"/>
              <a:t>g</a:t>
            </a:r>
            <a:r>
              <a:rPr dirty="0" spc="-170"/>
              <a:t> </a:t>
            </a:r>
            <a:r>
              <a:rPr dirty="0" spc="110"/>
              <a:t>c</a:t>
            </a:r>
            <a:r>
              <a:rPr dirty="0" spc="-440"/>
              <a:t>ơ</a:t>
            </a:r>
            <a:r>
              <a:rPr dirty="0" spc="-170"/>
              <a:t> </a:t>
            </a:r>
            <a:r>
              <a:rPr dirty="0" spc="110"/>
              <a:t>s</a:t>
            </a:r>
            <a:r>
              <a:rPr dirty="0" spc="-440"/>
              <a:t>ở</a:t>
            </a:r>
            <a:r>
              <a:rPr dirty="0" spc="-170"/>
              <a:t> </a:t>
            </a:r>
            <a:r>
              <a:rPr dirty="0" spc="70"/>
              <a:t>d</a:t>
            </a:r>
            <a:r>
              <a:rPr dirty="0" spc="-240"/>
              <a:t>ữ</a:t>
            </a:r>
            <a:r>
              <a:rPr dirty="0" spc="-170"/>
              <a:t> </a:t>
            </a:r>
            <a:r>
              <a:rPr dirty="0" spc="204"/>
              <a:t>l</a:t>
            </a:r>
            <a:r>
              <a:rPr dirty="0" spc="220"/>
              <a:t>i</a:t>
            </a:r>
            <a:r>
              <a:rPr dirty="0" spc="-105"/>
              <a:t>ệ</a:t>
            </a:r>
            <a:r>
              <a:rPr dirty="0" spc="180"/>
              <a:t>u</a:t>
            </a:r>
            <a:r>
              <a:rPr dirty="0" spc="-170"/>
              <a:t> </a:t>
            </a:r>
            <a:r>
              <a:rPr dirty="0" spc="160"/>
              <a:t>k</a:t>
            </a:r>
            <a:r>
              <a:rPr dirty="0" spc="220"/>
              <a:t>i</a:t>
            </a:r>
            <a:r>
              <a:rPr dirty="0" spc="-105"/>
              <a:t>ể</a:t>
            </a:r>
            <a:r>
              <a:rPr dirty="0" spc="180"/>
              <a:t>u</a:t>
            </a:r>
            <a:r>
              <a:rPr dirty="0" spc="-170"/>
              <a:t> </a:t>
            </a:r>
            <a:r>
              <a:rPr dirty="0" spc="215"/>
              <a:t>R</a:t>
            </a:r>
            <a:r>
              <a:rPr dirty="0" spc="290"/>
              <a:t>D</a:t>
            </a:r>
            <a:r>
              <a:rPr dirty="0" spc="235"/>
              <a:t>B</a:t>
            </a:r>
            <a:r>
              <a:rPr dirty="0" spc="20"/>
              <a:t>M</a:t>
            </a:r>
            <a:r>
              <a:rPr dirty="0" spc="210"/>
              <a:t>S</a:t>
            </a:r>
          </a:p>
          <a:p>
            <a:pPr marL="12700" marR="5080">
              <a:lnSpc>
                <a:spcPct val="114599"/>
              </a:lnSpc>
              <a:spcBef>
                <a:spcPts val="975"/>
              </a:spcBef>
            </a:pPr>
            <a:r>
              <a:rPr dirty="0" sz="2400" spc="45"/>
              <a:t>Như</a:t>
            </a:r>
            <a:r>
              <a:rPr dirty="0" sz="2400" spc="-105"/>
              <a:t> </a:t>
            </a:r>
            <a:r>
              <a:rPr dirty="0" sz="2400" spc="-15"/>
              <a:t>đã</a:t>
            </a:r>
            <a:r>
              <a:rPr dirty="0" sz="2400" spc="-105"/>
              <a:t> </a:t>
            </a:r>
            <a:r>
              <a:rPr dirty="0" sz="2400" spc="60"/>
              <a:t>nêu</a:t>
            </a:r>
            <a:r>
              <a:rPr dirty="0" sz="2400" spc="-105"/>
              <a:t> </a:t>
            </a:r>
            <a:r>
              <a:rPr dirty="0" sz="2400" spc="-280"/>
              <a:t>ở</a:t>
            </a:r>
            <a:r>
              <a:rPr dirty="0" sz="2400" spc="-105"/>
              <a:t> </a:t>
            </a:r>
            <a:r>
              <a:rPr dirty="0" sz="2400" spc="114"/>
              <a:t>mục</a:t>
            </a:r>
            <a:r>
              <a:rPr dirty="0" sz="2400" spc="-105"/>
              <a:t> </a:t>
            </a:r>
            <a:r>
              <a:rPr dirty="0" sz="2400" spc="-65"/>
              <a:t>trước,</a:t>
            </a:r>
            <a:r>
              <a:rPr dirty="0" sz="2400" spc="-105"/>
              <a:t> </a:t>
            </a:r>
            <a:r>
              <a:rPr dirty="0" sz="2400" spc="-10"/>
              <a:t>ứng</a:t>
            </a:r>
            <a:r>
              <a:rPr dirty="0" sz="2400" spc="-105"/>
              <a:t> </a:t>
            </a:r>
            <a:r>
              <a:rPr dirty="0" sz="2400" spc="70"/>
              <a:t>dụng</a:t>
            </a:r>
            <a:r>
              <a:rPr dirty="0" sz="2400" spc="-105"/>
              <a:t> </a:t>
            </a:r>
            <a:r>
              <a:rPr dirty="0" sz="2400" spc="60"/>
              <a:t>này</a:t>
            </a:r>
            <a:r>
              <a:rPr dirty="0" sz="2400" spc="-105"/>
              <a:t> </a:t>
            </a:r>
            <a:r>
              <a:rPr dirty="0" sz="2400" spc="30"/>
              <a:t>có</a:t>
            </a:r>
            <a:r>
              <a:rPr dirty="0" sz="2400" spc="-105"/>
              <a:t> </a:t>
            </a:r>
            <a:r>
              <a:rPr dirty="0" sz="2400" spc="75"/>
              <a:t>phân</a:t>
            </a:r>
            <a:r>
              <a:rPr dirty="0" sz="2400" spc="-105"/>
              <a:t> </a:t>
            </a:r>
            <a:r>
              <a:rPr dirty="0" sz="2400" spc="40"/>
              <a:t>quyền</a:t>
            </a:r>
            <a:r>
              <a:rPr dirty="0" sz="2400" spc="-105"/>
              <a:t> </a:t>
            </a:r>
            <a:r>
              <a:rPr dirty="0" sz="2400" spc="95"/>
              <a:t>hạn</a:t>
            </a:r>
            <a:r>
              <a:rPr dirty="0" sz="2400" spc="-105"/>
              <a:t> </a:t>
            </a:r>
            <a:r>
              <a:rPr dirty="0" sz="2400" spc="15"/>
              <a:t>và</a:t>
            </a:r>
            <a:r>
              <a:rPr dirty="0" sz="2400" spc="-105"/>
              <a:t> </a:t>
            </a:r>
            <a:r>
              <a:rPr dirty="0" sz="2400" spc="-35"/>
              <a:t>người</a:t>
            </a:r>
            <a:r>
              <a:rPr dirty="0" sz="2400" spc="-105"/>
              <a:t> </a:t>
            </a:r>
            <a:r>
              <a:rPr dirty="0" sz="2400" spc="20"/>
              <a:t>dùng.</a:t>
            </a:r>
            <a:r>
              <a:rPr dirty="0" sz="2400" spc="-105"/>
              <a:t> </a:t>
            </a:r>
            <a:r>
              <a:rPr dirty="0" sz="2400" spc="120"/>
              <a:t>Nhằm</a:t>
            </a:r>
            <a:r>
              <a:rPr dirty="0" sz="2400" spc="-100"/>
              <a:t> </a:t>
            </a:r>
            <a:r>
              <a:rPr dirty="0" sz="2400" spc="45"/>
              <a:t>đảm</a:t>
            </a:r>
            <a:r>
              <a:rPr dirty="0" sz="2400" spc="-105"/>
              <a:t> </a:t>
            </a:r>
            <a:r>
              <a:rPr dirty="0" sz="2400" spc="-10"/>
              <a:t>bảo</a:t>
            </a:r>
            <a:r>
              <a:rPr dirty="0" sz="2400" spc="-105"/>
              <a:t> </a:t>
            </a:r>
            <a:r>
              <a:rPr dirty="0" sz="2400" spc="114"/>
              <a:t>tính</a:t>
            </a:r>
            <a:r>
              <a:rPr dirty="0" sz="2400" spc="-105"/>
              <a:t> </a:t>
            </a:r>
            <a:r>
              <a:rPr dirty="0" sz="2400" spc="90"/>
              <a:t>nhất</a:t>
            </a:r>
            <a:r>
              <a:rPr dirty="0" sz="2400" spc="-105"/>
              <a:t> </a:t>
            </a:r>
            <a:r>
              <a:rPr dirty="0" sz="2400" spc="65"/>
              <a:t>quán </a:t>
            </a:r>
            <a:r>
              <a:rPr dirty="0" sz="2400" spc="-530"/>
              <a:t> </a:t>
            </a:r>
            <a:r>
              <a:rPr dirty="0" sz="2400" spc="70"/>
              <a:t>của</a:t>
            </a:r>
            <a:r>
              <a:rPr dirty="0" sz="2400" spc="-110"/>
              <a:t> </a:t>
            </a:r>
            <a:r>
              <a:rPr dirty="0" sz="2400" spc="30"/>
              <a:t>hệ</a:t>
            </a:r>
            <a:r>
              <a:rPr dirty="0" sz="2400" spc="-105"/>
              <a:t> </a:t>
            </a:r>
            <a:r>
              <a:rPr dirty="0" sz="2400" spc="55"/>
              <a:t>thống</a:t>
            </a:r>
            <a:r>
              <a:rPr dirty="0" sz="2400" spc="-105"/>
              <a:t> </a:t>
            </a:r>
            <a:r>
              <a:rPr dirty="0" sz="2400" spc="5"/>
              <a:t>này,</a:t>
            </a:r>
            <a:r>
              <a:rPr dirty="0" sz="2400" spc="-110"/>
              <a:t> </a:t>
            </a:r>
            <a:r>
              <a:rPr dirty="0" sz="2400" spc="75"/>
              <a:t>cần</a:t>
            </a:r>
            <a:r>
              <a:rPr dirty="0" sz="2400" spc="-105"/>
              <a:t> </a:t>
            </a:r>
            <a:r>
              <a:rPr dirty="0" sz="2400" spc="60"/>
              <a:t>một</a:t>
            </a:r>
            <a:r>
              <a:rPr dirty="0" sz="2400" spc="-105"/>
              <a:t> cơ</a:t>
            </a:r>
            <a:r>
              <a:rPr dirty="0" sz="2400" spc="-110"/>
              <a:t> </a:t>
            </a:r>
            <a:r>
              <a:rPr dirty="0" sz="2400" spc="-105"/>
              <a:t>sở </a:t>
            </a:r>
            <a:r>
              <a:rPr dirty="0" sz="2400" spc="-55"/>
              <a:t>dữ</a:t>
            </a:r>
            <a:r>
              <a:rPr dirty="0" sz="2400" spc="-105"/>
              <a:t> </a:t>
            </a:r>
            <a:r>
              <a:rPr dirty="0" sz="2400" spc="80"/>
              <a:t>liệu</a:t>
            </a:r>
            <a:r>
              <a:rPr dirty="0" sz="2400" spc="-110"/>
              <a:t> </a:t>
            </a:r>
            <a:r>
              <a:rPr dirty="0" sz="2400" spc="30"/>
              <a:t>có</a:t>
            </a:r>
            <a:r>
              <a:rPr dirty="0" sz="2400" spc="-105"/>
              <a:t> </a:t>
            </a:r>
            <a:r>
              <a:rPr dirty="0" sz="2400" spc="85"/>
              <a:t>liên</a:t>
            </a:r>
            <a:r>
              <a:rPr dirty="0" sz="2400" spc="-105"/>
              <a:t> </a:t>
            </a:r>
            <a:r>
              <a:rPr dirty="0" sz="2400" spc="35"/>
              <a:t>kết</a:t>
            </a:r>
            <a:r>
              <a:rPr dirty="0" sz="2400" spc="-110"/>
              <a:t> </a:t>
            </a:r>
            <a:r>
              <a:rPr dirty="0" sz="2400" spc="70"/>
              <a:t>chặt</a:t>
            </a:r>
            <a:r>
              <a:rPr dirty="0" sz="2400" spc="-105"/>
              <a:t> </a:t>
            </a:r>
            <a:r>
              <a:rPr dirty="0" sz="2400" spc="45"/>
              <a:t>chẽ</a:t>
            </a:r>
            <a:r>
              <a:rPr dirty="0" sz="2400" spc="-105"/>
              <a:t> </a:t>
            </a:r>
            <a:r>
              <a:rPr dirty="0" sz="2400" spc="-45"/>
              <a:t>với</a:t>
            </a:r>
            <a:r>
              <a:rPr dirty="0" sz="2400" spc="-110"/>
              <a:t> </a:t>
            </a:r>
            <a:r>
              <a:rPr dirty="0" sz="2400" spc="30"/>
              <a:t>hệ</a:t>
            </a:r>
            <a:r>
              <a:rPr dirty="0" sz="2400" spc="-105"/>
              <a:t> </a:t>
            </a:r>
            <a:r>
              <a:rPr dirty="0" sz="2400" spc="55"/>
              <a:t>thống</a:t>
            </a:r>
            <a:r>
              <a:rPr dirty="0" sz="2400" spc="-105"/>
              <a:t> </a:t>
            </a:r>
            <a:r>
              <a:rPr dirty="0" sz="2400" spc="65"/>
              <a:t>xác</a:t>
            </a:r>
            <a:r>
              <a:rPr dirty="0" sz="2400" spc="-105"/>
              <a:t> </a:t>
            </a:r>
            <a:r>
              <a:rPr dirty="0" sz="2400" spc="-15"/>
              <a:t>thực.</a:t>
            </a:r>
            <a:r>
              <a:rPr dirty="0" sz="2400" spc="-110"/>
              <a:t> </a:t>
            </a:r>
            <a:r>
              <a:rPr dirty="0" sz="2400" spc="85"/>
              <a:t>Có</a:t>
            </a:r>
            <a:r>
              <a:rPr dirty="0" sz="2400" spc="-105"/>
              <a:t> </a:t>
            </a:r>
            <a:r>
              <a:rPr dirty="0" sz="2400" spc="100"/>
              <a:t>hai</a:t>
            </a:r>
            <a:r>
              <a:rPr dirty="0" sz="2400" spc="-105"/>
              <a:t> </a:t>
            </a:r>
            <a:r>
              <a:rPr dirty="0" sz="2400" spc="75"/>
              <a:t>giải</a:t>
            </a:r>
            <a:r>
              <a:rPr dirty="0" sz="2400" spc="-110"/>
              <a:t> </a:t>
            </a:r>
            <a:r>
              <a:rPr dirty="0" sz="2400" spc="50"/>
              <a:t>pháp</a:t>
            </a:r>
            <a:r>
              <a:rPr dirty="0" sz="2400" spc="-105"/>
              <a:t> </a:t>
            </a:r>
            <a:r>
              <a:rPr dirty="0" sz="2400" spc="50"/>
              <a:t>cho </a:t>
            </a:r>
            <a:r>
              <a:rPr dirty="0" sz="2400" spc="55"/>
              <a:t> vấn </a:t>
            </a:r>
            <a:r>
              <a:rPr dirty="0" sz="2400" spc="-60"/>
              <a:t>đề </a:t>
            </a:r>
            <a:r>
              <a:rPr dirty="0" sz="2400"/>
              <a:t>này: </a:t>
            </a:r>
            <a:r>
              <a:rPr dirty="0" sz="2400" spc="-5"/>
              <a:t>Tự </a:t>
            </a:r>
            <a:r>
              <a:rPr dirty="0" sz="2400" spc="15"/>
              <a:t>tạo </a:t>
            </a:r>
            <a:r>
              <a:rPr dirty="0" sz="2400" spc="45"/>
              <a:t>backend </a:t>
            </a:r>
            <a:r>
              <a:rPr dirty="0" sz="2400" spc="50"/>
              <a:t>cho </a:t>
            </a:r>
            <a:r>
              <a:rPr dirty="0" sz="2400" spc="-15"/>
              <a:t>chương </a:t>
            </a:r>
            <a:r>
              <a:rPr dirty="0" sz="2400" spc="110"/>
              <a:t>trình </a:t>
            </a:r>
            <a:r>
              <a:rPr dirty="0" sz="2400" spc="45"/>
              <a:t>hoặc </a:t>
            </a:r>
            <a:r>
              <a:rPr dirty="0" sz="2400" spc="90"/>
              <a:t>xái </a:t>
            </a:r>
            <a:r>
              <a:rPr dirty="0" sz="2400" spc="30"/>
              <a:t>hệ </a:t>
            </a:r>
            <a:r>
              <a:rPr dirty="0" sz="2400" spc="55"/>
              <a:t>thống </a:t>
            </a:r>
            <a:r>
              <a:rPr dirty="0" sz="2400" spc="-15"/>
              <a:t>đã </a:t>
            </a:r>
            <a:r>
              <a:rPr dirty="0" sz="2400" spc="-105"/>
              <a:t>được </a:t>
            </a:r>
            <a:r>
              <a:rPr dirty="0" sz="2400" spc="15"/>
              <a:t>tạo sẵn, và </a:t>
            </a:r>
            <a:r>
              <a:rPr dirty="0" sz="2400" spc="100"/>
              <a:t>nhóm </a:t>
            </a:r>
            <a:r>
              <a:rPr dirty="0" sz="2400" spc="50"/>
              <a:t>em </a:t>
            </a:r>
            <a:r>
              <a:rPr dirty="0" sz="2400" spc="70"/>
              <a:t>chọn </a:t>
            </a:r>
            <a:r>
              <a:rPr dirty="0" sz="2400" spc="75"/>
              <a:t>giải </a:t>
            </a:r>
            <a:r>
              <a:rPr dirty="0" sz="2400" spc="-530"/>
              <a:t> </a:t>
            </a:r>
            <a:r>
              <a:rPr dirty="0" sz="2400" spc="50"/>
              <a:t>pháp</a:t>
            </a:r>
            <a:r>
              <a:rPr dirty="0" sz="2400" spc="-114"/>
              <a:t> </a:t>
            </a:r>
            <a:r>
              <a:rPr dirty="0" sz="2400" spc="15"/>
              <a:t>thứ</a:t>
            </a:r>
            <a:r>
              <a:rPr dirty="0" sz="2400" spc="-110"/>
              <a:t> </a:t>
            </a:r>
            <a:r>
              <a:rPr dirty="0" sz="2400" spc="100"/>
              <a:t>hai</a:t>
            </a:r>
            <a:r>
              <a:rPr dirty="0" sz="2400" spc="-110"/>
              <a:t> </a:t>
            </a:r>
            <a:r>
              <a:rPr dirty="0" sz="2400" spc="-60"/>
              <a:t>để</a:t>
            </a:r>
            <a:r>
              <a:rPr dirty="0" sz="2400" spc="-110"/>
              <a:t> </a:t>
            </a:r>
            <a:r>
              <a:rPr dirty="0" sz="2400" spc="50"/>
              <a:t>tiết</a:t>
            </a:r>
            <a:r>
              <a:rPr dirty="0" sz="2400" spc="-110"/>
              <a:t> </a:t>
            </a:r>
            <a:r>
              <a:rPr dirty="0" sz="2400" spc="85"/>
              <a:t>kiệm</a:t>
            </a:r>
            <a:r>
              <a:rPr dirty="0" sz="2400" spc="-110"/>
              <a:t> </a:t>
            </a:r>
            <a:r>
              <a:rPr dirty="0" sz="2400" spc="15"/>
              <a:t>thời</a:t>
            </a:r>
            <a:r>
              <a:rPr dirty="0" sz="2400" spc="-110"/>
              <a:t> </a:t>
            </a:r>
            <a:r>
              <a:rPr dirty="0" sz="2400" spc="75"/>
              <a:t>gian</a:t>
            </a:r>
            <a:endParaRPr sz="2400"/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700"/>
          </a:p>
          <a:p>
            <a:pPr algn="ctr" marL="1270">
              <a:lnSpc>
                <a:spcPct val="100000"/>
              </a:lnSpc>
            </a:pPr>
            <a:r>
              <a:rPr dirty="0" spc="260"/>
              <a:t>F</a:t>
            </a:r>
            <a:r>
              <a:rPr dirty="0" spc="110"/>
              <a:t>A</a:t>
            </a:r>
            <a:r>
              <a:rPr dirty="0" spc="65"/>
              <a:t>Q</a:t>
            </a:r>
            <a:r>
              <a:rPr dirty="0" spc="-285"/>
              <a:t>:</a:t>
            </a:r>
            <a:r>
              <a:rPr dirty="0" spc="-170"/>
              <a:t> </a:t>
            </a:r>
            <a:r>
              <a:rPr dirty="0" spc="10"/>
              <a:t>v</a:t>
            </a:r>
            <a:r>
              <a:rPr dirty="0" spc="225"/>
              <a:t>ì</a:t>
            </a:r>
            <a:r>
              <a:rPr dirty="0" spc="-170"/>
              <a:t> </a:t>
            </a:r>
            <a:r>
              <a:rPr dirty="0" spc="110"/>
              <a:t>s</a:t>
            </a:r>
            <a:r>
              <a:rPr dirty="0" spc="40"/>
              <a:t>a</a:t>
            </a:r>
            <a:r>
              <a:rPr dirty="0" spc="-75"/>
              <a:t>o</a:t>
            </a:r>
            <a:r>
              <a:rPr dirty="0" spc="-170"/>
              <a:t> </a:t>
            </a:r>
            <a:r>
              <a:rPr dirty="0" spc="160"/>
              <a:t>k</a:t>
            </a:r>
            <a:r>
              <a:rPr dirty="0" spc="200"/>
              <a:t>h</a:t>
            </a:r>
            <a:r>
              <a:rPr dirty="0" spc="-25"/>
              <a:t>ô</a:t>
            </a:r>
            <a:r>
              <a:rPr dirty="0" spc="204"/>
              <a:t>n</a:t>
            </a:r>
            <a:r>
              <a:rPr dirty="0" spc="-5"/>
              <a:t>g</a:t>
            </a:r>
            <a:r>
              <a:rPr dirty="0" spc="-170"/>
              <a:t> </a:t>
            </a:r>
            <a:r>
              <a:rPr dirty="0" spc="95"/>
              <a:t>t</a:t>
            </a:r>
            <a:r>
              <a:rPr dirty="0" spc="-240"/>
              <a:t>ự</a:t>
            </a:r>
            <a:r>
              <a:rPr dirty="0" spc="-170"/>
              <a:t> </a:t>
            </a:r>
            <a:r>
              <a:rPr dirty="0" spc="95"/>
              <a:t>t</a:t>
            </a:r>
            <a:r>
              <a:rPr dirty="0" spc="40"/>
              <a:t>ạ</a:t>
            </a:r>
            <a:r>
              <a:rPr dirty="0" spc="-75"/>
              <a:t>o</a:t>
            </a:r>
            <a:r>
              <a:rPr dirty="0" spc="-170"/>
              <a:t> </a:t>
            </a:r>
            <a:r>
              <a:rPr dirty="0" spc="110"/>
              <a:t>c</a:t>
            </a:r>
            <a:r>
              <a:rPr dirty="0" spc="-245"/>
              <a:t>ử</a:t>
            </a:r>
            <a:r>
              <a:rPr dirty="0" spc="45"/>
              <a:t>a</a:t>
            </a:r>
            <a:r>
              <a:rPr dirty="0" spc="-170"/>
              <a:t> </a:t>
            </a:r>
            <a:r>
              <a:rPr dirty="0" spc="110"/>
              <a:t>s</a:t>
            </a:r>
            <a:r>
              <a:rPr dirty="0" spc="-75"/>
              <a:t>ổ</a:t>
            </a:r>
            <a:r>
              <a:rPr dirty="0" spc="-170"/>
              <a:t> </a:t>
            </a:r>
            <a:r>
              <a:rPr dirty="0" spc="160"/>
              <a:t>x</a:t>
            </a:r>
            <a:r>
              <a:rPr dirty="0" spc="30"/>
              <a:t>á</a:t>
            </a:r>
            <a:r>
              <a:rPr dirty="0" spc="114"/>
              <a:t>c</a:t>
            </a:r>
            <a:r>
              <a:rPr dirty="0" spc="-170"/>
              <a:t> </a:t>
            </a:r>
            <a:r>
              <a:rPr dirty="0" spc="95"/>
              <a:t>t</a:t>
            </a:r>
            <a:r>
              <a:rPr dirty="0" spc="200"/>
              <a:t>h</a:t>
            </a:r>
            <a:r>
              <a:rPr dirty="0" spc="-245"/>
              <a:t>ự</a:t>
            </a:r>
            <a:r>
              <a:rPr dirty="0" spc="114"/>
              <a:t>c</a:t>
            </a:r>
          </a:p>
          <a:p>
            <a:pPr marL="12700" marR="112395">
              <a:lnSpc>
                <a:spcPct val="114599"/>
              </a:lnSpc>
              <a:spcBef>
                <a:spcPts val="1395"/>
              </a:spcBef>
            </a:pPr>
            <a:r>
              <a:rPr dirty="0" sz="2400" spc="50"/>
              <a:t>Việc</a:t>
            </a:r>
            <a:r>
              <a:rPr dirty="0" sz="2400" spc="-110"/>
              <a:t> </a:t>
            </a:r>
            <a:r>
              <a:rPr dirty="0" sz="2400" spc="15"/>
              <a:t>tạo</a:t>
            </a:r>
            <a:r>
              <a:rPr dirty="0" sz="2400" spc="-105"/>
              <a:t> </a:t>
            </a:r>
            <a:r>
              <a:rPr dirty="0" sz="2400" spc="30"/>
              <a:t>hệ</a:t>
            </a:r>
            <a:r>
              <a:rPr dirty="0" sz="2400" spc="-110"/>
              <a:t> </a:t>
            </a:r>
            <a:r>
              <a:rPr dirty="0" sz="2400" spc="55"/>
              <a:t>thống</a:t>
            </a:r>
            <a:r>
              <a:rPr dirty="0" sz="2400" spc="-105"/>
              <a:t> </a:t>
            </a:r>
            <a:r>
              <a:rPr dirty="0" sz="2400" spc="65"/>
              <a:t>xác</a:t>
            </a:r>
            <a:r>
              <a:rPr dirty="0" sz="2400" spc="-105"/>
              <a:t> </a:t>
            </a:r>
            <a:r>
              <a:rPr dirty="0" sz="2400" spc="25"/>
              <a:t>thực</a:t>
            </a:r>
            <a:r>
              <a:rPr dirty="0" sz="2400" spc="-110"/>
              <a:t> </a:t>
            </a:r>
            <a:r>
              <a:rPr dirty="0" sz="2400" spc="70"/>
              <a:t>không</a:t>
            </a:r>
            <a:r>
              <a:rPr dirty="0" sz="2400" spc="-105"/>
              <a:t> </a:t>
            </a:r>
            <a:r>
              <a:rPr dirty="0" sz="2400" spc="85"/>
              <a:t>liên</a:t>
            </a:r>
            <a:r>
              <a:rPr dirty="0" sz="2400" spc="-105"/>
              <a:t> </a:t>
            </a:r>
            <a:r>
              <a:rPr dirty="0" sz="2400" spc="35"/>
              <a:t>kết</a:t>
            </a:r>
            <a:r>
              <a:rPr dirty="0" sz="2400" spc="-110"/>
              <a:t> </a:t>
            </a:r>
            <a:r>
              <a:rPr dirty="0" sz="2400" spc="70"/>
              <a:t>chặt</a:t>
            </a:r>
            <a:r>
              <a:rPr dirty="0" sz="2400" spc="-105"/>
              <a:t> </a:t>
            </a:r>
            <a:r>
              <a:rPr dirty="0" sz="2400" spc="45"/>
              <a:t>chẽ</a:t>
            </a:r>
            <a:r>
              <a:rPr dirty="0" sz="2400" spc="-105"/>
              <a:t> </a:t>
            </a:r>
            <a:r>
              <a:rPr dirty="0" sz="2400" spc="-45"/>
              <a:t>với</a:t>
            </a:r>
            <a:r>
              <a:rPr dirty="0" sz="2400" spc="-110"/>
              <a:t> </a:t>
            </a:r>
            <a:r>
              <a:rPr dirty="0" sz="2400" spc="-55"/>
              <a:t>dữ</a:t>
            </a:r>
            <a:r>
              <a:rPr dirty="0" sz="2400" spc="-105"/>
              <a:t> </a:t>
            </a:r>
            <a:r>
              <a:rPr dirty="0" sz="2400" spc="80"/>
              <a:t>liệu</a:t>
            </a:r>
            <a:r>
              <a:rPr dirty="0" sz="2400" spc="-105"/>
              <a:t> </a:t>
            </a:r>
            <a:r>
              <a:rPr dirty="0" sz="2400" spc="90"/>
              <a:t>mà</a:t>
            </a:r>
            <a:r>
              <a:rPr dirty="0" sz="2400" spc="-110"/>
              <a:t> </a:t>
            </a:r>
            <a:r>
              <a:rPr dirty="0" sz="2400" spc="60"/>
              <a:t>nó</a:t>
            </a:r>
            <a:r>
              <a:rPr dirty="0" sz="2400" spc="-105"/>
              <a:t> </a:t>
            </a:r>
            <a:r>
              <a:rPr dirty="0" sz="2400" spc="75"/>
              <a:t>cần</a:t>
            </a:r>
            <a:r>
              <a:rPr dirty="0" sz="2400" spc="-105"/>
              <a:t> </a:t>
            </a:r>
            <a:r>
              <a:rPr dirty="0" sz="2400" spc="-10"/>
              <a:t>bảo</a:t>
            </a:r>
            <a:r>
              <a:rPr dirty="0" sz="2400" spc="-110"/>
              <a:t> </a:t>
            </a:r>
            <a:r>
              <a:rPr dirty="0" sz="2400" spc="-25"/>
              <a:t>vệ</a:t>
            </a:r>
            <a:r>
              <a:rPr dirty="0" sz="2400" spc="-105"/>
              <a:t> </a:t>
            </a:r>
            <a:r>
              <a:rPr dirty="0" sz="2400" spc="75"/>
              <a:t>là</a:t>
            </a:r>
            <a:r>
              <a:rPr dirty="0" sz="2400" spc="-110"/>
              <a:t> </a:t>
            </a:r>
            <a:r>
              <a:rPr dirty="0" sz="2400" spc="60"/>
              <a:t>một</a:t>
            </a:r>
            <a:r>
              <a:rPr dirty="0" sz="2400" spc="-105"/>
              <a:t> </a:t>
            </a:r>
            <a:r>
              <a:rPr dirty="0" sz="2400" spc="80"/>
              <a:t>sai</a:t>
            </a:r>
            <a:r>
              <a:rPr dirty="0" sz="2400" spc="-105"/>
              <a:t> </a:t>
            </a:r>
            <a:r>
              <a:rPr dirty="0" sz="2400" spc="105"/>
              <a:t>lầm</a:t>
            </a:r>
            <a:r>
              <a:rPr dirty="0" sz="2400" spc="-110"/>
              <a:t> </a:t>
            </a:r>
            <a:r>
              <a:rPr dirty="0" sz="2400"/>
              <a:t>vô</a:t>
            </a:r>
            <a:r>
              <a:rPr dirty="0" sz="2400" spc="-105"/>
              <a:t> </a:t>
            </a:r>
            <a:r>
              <a:rPr dirty="0" sz="2400" spc="80"/>
              <a:t>cùng </a:t>
            </a:r>
            <a:r>
              <a:rPr dirty="0" sz="2400" spc="85"/>
              <a:t> </a:t>
            </a:r>
            <a:r>
              <a:rPr dirty="0" sz="2400" spc="-50"/>
              <a:t>lớn.</a:t>
            </a:r>
            <a:r>
              <a:rPr dirty="0" sz="2400" spc="-110"/>
              <a:t> </a:t>
            </a:r>
            <a:r>
              <a:rPr dirty="0" sz="2400" spc="75"/>
              <a:t>Thông</a:t>
            </a:r>
            <a:r>
              <a:rPr dirty="0" sz="2400" spc="-105"/>
              <a:t> </a:t>
            </a:r>
            <a:r>
              <a:rPr dirty="0" sz="2400" spc="40"/>
              <a:t>qua</a:t>
            </a:r>
            <a:r>
              <a:rPr dirty="0" sz="2400" spc="-105"/>
              <a:t> </a:t>
            </a:r>
            <a:r>
              <a:rPr dirty="0" sz="2400" spc="-10"/>
              <a:t>ứng</a:t>
            </a:r>
            <a:r>
              <a:rPr dirty="0" sz="2400" spc="-105"/>
              <a:t> </a:t>
            </a:r>
            <a:r>
              <a:rPr dirty="0" sz="2400" spc="25"/>
              <a:t>dụng,</a:t>
            </a:r>
            <a:r>
              <a:rPr dirty="0" sz="2400" spc="-105"/>
              <a:t> </a:t>
            </a:r>
            <a:r>
              <a:rPr dirty="0" sz="2400" spc="30"/>
              <a:t>có</a:t>
            </a:r>
            <a:r>
              <a:rPr dirty="0" sz="2400" spc="-105"/>
              <a:t> </a:t>
            </a:r>
            <a:r>
              <a:rPr dirty="0" sz="2400" spc="45"/>
              <a:t>thể</a:t>
            </a:r>
            <a:r>
              <a:rPr dirty="0" sz="2400" spc="-105"/>
              <a:t> </a:t>
            </a:r>
            <a:r>
              <a:rPr dirty="0" sz="2400" spc="114"/>
              <a:t>chỉ</a:t>
            </a:r>
            <a:r>
              <a:rPr dirty="0" sz="2400" spc="-105"/>
              <a:t> </a:t>
            </a:r>
            <a:r>
              <a:rPr dirty="0" sz="2400" spc="30"/>
              <a:t>có</a:t>
            </a:r>
            <a:r>
              <a:rPr dirty="0" sz="2400" spc="-110"/>
              <a:t> </a:t>
            </a:r>
            <a:r>
              <a:rPr dirty="0" sz="2400" spc="45"/>
              <a:t>những</a:t>
            </a:r>
            <a:r>
              <a:rPr dirty="0" sz="2400" spc="-105"/>
              <a:t> </a:t>
            </a:r>
            <a:r>
              <a:rPr dirty="0" sz="2400" spc="-35"/>
              <a:t>người</a:t>
            </a:r>
            <a:r>
              <a:rPr dirty="0" sz="2400" spc="-105"/>
              <a:t> </a:t>
            </a:r>
            <a:r>
              <a:rPr dirty="0" sz="2400" spc="70"/>
              <a:t>dùng</a:t>
            </a:r>
            <a:r>
              <a:rPr dirty="0" sz="2400" spc="-105"/>
              <a:t> </a:t>
            </a:r>
            <a:r>
              <a:rPr dirty="0" sz="2400" spc="-15"/>
              <a:t>đã</a:t>
            </a:r>
            <a:r>
              <a:rPr dirty="0" sz="2400" spc="-105"/>
              <a:t> </a:t>
            </a:r>
            <a:r>
              <a:rPr dirty="0" sz="2400" spc="30"/>
              <a:t>có</a:t>
            </a:r>
            <a:r>
              <a:rPr dirty="0" sz="2400" spc="-105"/>
              <a:t> </a:t>
            </a:r>
            <a:r>
              <a:rPr dirty="0" sz="2400" spc="75"/>
              <a:t>tài</a:t>
            </a:r>
            <a:r>
              <a:rPr dirty="0" sz="2400" spc="-105"/>
              <a:t> </a:t>
            </a:r>
            <a:r>
              <a:rPr dirty="0" sz="2400" spc="70"/>
              <a:t>khoản</a:t>
            </a:r>
            <a:r>
              <a:rPr dirty="0" sz="2400" spc="-105"/>
              <a:t> </a:t>
            </a:r>
            <a:r>
              <a:rPr dirty="0" sz="2400" spc="5"/>
              <a:t>mới</a:t>
            </a:r>
            <a:r>
              <a:rPr dirty="0" sz="2400" spc="-110"/>
              <a:t> </a:t>
            </a:r>
            <a:r>
              <a:rPr dirty="0" sz="2400" spc="25"/>
              <a:t>đăng</a:t>
            </a:r>
            <a:r>
              <a:rPr dirty="0" sz="2400" spc="-105"/>
              <a:t> </a:t>
            </a:r>
            <a:r>
              <a:rPr dirty="0" sz="2400" spc="80"/>
              <a:t>nhập</a:t>
            </a:r>
            <a:r>
              <a:rPr dirty="0" sz="2400" spc="-105"/>
              <a:t> </a:t>
            </a:r>
            <a:r>
              <a:rPr dirty="0" sz="2400" spc="-114"/>
              <a:t>được,</a:t>
            </a:r>
            <a:r>
              <a:rPr dirty="0" sz="2400" spc="-105"/>
              <a:t> </a:t>
            </a:r>
            <a:r>
              <a:rPr dirty="0" sz="2400" spc="45"/>
              <a:t>nhưng</a:t>
            </a:r>
            <a:r>
              <a:rPr dirty="0" sz="2400" spc="-105"/>
              <a:t> </a:t>
            </a:r>
            <a:r>
              <a:rPr dirty="0" sz="2400" spc="20"/>
              <a:t>kẻ </a:t>
            </a:r>
            <a:r>
              <a:rPr dirty="0" sz="2400" spc="-530"/>
              <a:t> </a:t>
            </a:r>
            <a:r>
              <a:rPr dirty="0" sz="2400" spc="75"/>
              <a:t>gian</a:t>
            </a:r>
            <a:r>
              <a:rPr dirty="0" sz="2400" spc="-110"/>
              <a:t> </a:t>
            </a:r>
            <a:r>
              <a:rPr dirty="0" sz="2400" spc="55"/>
              <a:t>vẫn</a:t>
            </a:r>
            <a:r>
              <a:rPr dirty="0" sz="2400" spc="-110"/>
              <a:t> </a:t>
            </a:r>
            <a:r>
              <a:rPr dirty="0" sz="2400" spc="30"/>
              <a:t>có</a:t>
            </a:r>
            <a:r>
              <a:rPr dirty="0" sz="2400" spc="-110"/>
              <a:t> </a:t>
            </a:r>
            <a:r>
              <a:rPr dirty="0" sz="2400" spc="45"/>
              <a:t>thể</a:t>
            </a:r>
            <a:r>
              <a:rPr dirty="0" sz="2400" spc="-110"/>
              <a:t> </a:t>
            </a:r>
            <a:r>
              <a:rPr dirty="0" sz="2400" spc="75"/>
              <a:t>truy</a:t>
            </a:r>
            <a:r>
              <a:rPr dirty="0" sz="2400" spc="-110"/>
              <a:t> </a:t>
            </a:r>
            <a:r>
              <a:rPr dirty="0" sz="2400" spc="40"/>
              <a:t>cập</a:t>
            </a:r>
            <a:r>
              <a:rPr dirty="0" sz="2400" spc="-110"/>
              <a:t> </a:t>
            </a:r>
            <a:r>
              <a:rPr dirty="0" sz="2400" spc="-5"/>
              <a:t>vào</a:t>
            </a:r>
            <a:r>
              <a:rPr dirty="0" sz="2400" spc="-110"/>
              <a:t> </a:t>
            </a:r>
            <a:r>
              <a:rPr dirty="0" sz="2400" spc="-105"/>
              <a:t>cơ</a:t>
            </a:r>
            <a:r>
              <a:rPr dirty="0" sz="2400" spc="-110"/>
              <a:t> </a:t>
            </a:r>
            <a:r>
              <a:rPr dirty="0" sz="2400" spc="-105"/>
              <a:t>sở</a:t>
            </a:r>
            <a:r>
              <a:rPr dirty="0" sz="2400" spc="-110"/>
              <a:t> </a:t>
            </a:r>
            <a:r>
              <a:rPr dirty="0" sz="2400" spc="-55"/>
              <a:t>dữ</a:t>
            </a:r>
            <a:r>
              <a:rPr dirty="0" sz="2400" spc="-110"/>
              <a:t> </a:t>
            </a:r>
            <a:r>
              <a:rPr dirty="0" sz="2400" spc="80"/>
              <a:t>liệu</a:t>
            </a:r>
            <a:r>
              <a:rPr dirty="0" sz="2400" spc="-110"/>
              <a:t> </a:t>
            </a:r>
            <a:r>
              <a:rPr dirty="0" sz="2400" spc="60"/>
              <a:t>thông</a:t>
            </a:r>
            <a:r>
              <a:rPr dirty="0" sz="2400" spc="-110"/>
              <a:t> </a:t>
            </a:r>
            <a:r>
              <a:rPr dirty="0" sz="2400" spc="40"/>
              <a:t>qua</a:t>
            </a:r>
            <a:r>
              <a:rPr dirty="0" sz="2400" spc="-110"/>
              <a:t> </a:t>
            </a:r>
            <a:r>
              <a:rPr dirty="0" sz="2400" spc="55"/>
              <a:t>các</a:t>
            </a:r>
            <a:r>
              <a:rPr dirty="0" sz="2400" spc="-110"/>
              <a:t> </a:t>
            </a:r>
            <a:r>
              <a:rPr dirty="0" sz="2400" spc="140"/>
              <a:t>API</a:t>
            </a:r>
            <a:r>
              <a:rPr dirty="0" sz="2400" spc="-110"/>
              <a:t> </a:t>
            </a:r>
            <a:r>
              <a:rPr dirty="0" sz="2400" spc="-15"/>
              <a:t>đã</a:t>
            </a:r>
            <a:r>
              <a:rPr dirty="0" sz="2400" spc="-110"/>
              <a:t> </a:t>
            </a:r>
            <a:r>
              <a:rPr dirty="0" sz="2400" spc="30"/>
              <a:t>có</a:t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4836" y="335927"/>
            <a:ext cx="713843" cy="14014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07667" y="1414342"/>
            <a:ext cx="4976495" cy="604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60"/>
              <a:t>3</a:t>
            </a:r>
            <a:r>
              <a:rPr dirty="0" spc="-290"/>
              <a:t>.</a:t>
            </a:r>
            <a:r>
              <a:rPr dirty="0" spc="-170"/>
              <a:t> </a:t>
            </a:r>
            <a:r>
              <a:rPr dirty="0" spc="290"/>
              <a:t>C</a:t>
            </a:r>
            <a:r>
              <a:rPr dirty="0" spc="200"/>
              <a:t>h</a:t>
            </a:r>
            <a:r>
              <a:rPr dirty="0" spc="-245"/>
              <a:t>ứ</a:t>
            </a:r>
            <a:r>
              <a:rPr dirty="0" spc="114"/>
              <a:t>c</a:t>
            </a:r>
            <a:r>
              <a:rPr dirty="0" spc="-170"/>
              <a:t> </a:t>
            </a:r>
            <a:r>
              <a:rPr dirty="0" spc="204"/>
              <a:t>n</a:t>
            </a:r>
            <a:r>
              <a:rPr dirty="0" spc="30"/>
              <a:t>ă</a:t>
            </a:r>
            <a:r>
              <a:rPr dirty="0" spc="204"/>
              <a:t>n</a:t>
            </a:r>
            <a:r>
              <a:rPr dirty="0" spc="-5"/>
              <a:t>g</a:t>
            </a:r>
            <a:r>
              <a:rPr dirty="0" spc="-170"/>
              <a:t> </a:t>
            </a:r>
            <a:r>
              <a:rPr dirty="0" spc="35"/>
              <a:t>p</a:t>
            </a:r>
            <a:r>
              <a:rPr dirty="0" spc="200"/>
              <a:t>h</a:t>
            </a:r>
            <a:r>
              <a:rPr dirty="0" spc="40"/>
              <a:t>ầ</a:t>
            </a:r>
            <a:r>
              <a:rPr dirty="0" spc="210"/>
              <a:t>n</a:t>
            </a:r>
            <a:r>
              <a:rPr dirty="0" spc="-170"/>
              <a:t> </a:t>
            </a:r>
            <a:r>
              <a:rPr dirty="0" spc="250"/>
              <a:t>m</a:t>
            </a:r>
            <a:r>
              <a:rPr dirty="0" spc="-105"/>
              <a:t>ề</a:t>
            </a:r>
            <a:r>
              <a:rPr dirty="0" spc="254"/>
              <a:t>m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608866" y="2555635"/>
            <a:ext cx="123825" cy="4227195"/>
            <a:chOff x="2608866" y="2555635"/>
            <a:chExt cx="123825" cy="422719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8866" y="2555635"/>
              <a:ext cx="123825" cy="1238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8866" y="3050935"/>
              <a:ext cx="123825" cy="1238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8866" y="3546235"/>
              <a:ext cx="123825" cy="1238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8866" y="4041535"/>
              <a:ext cx="123825" cy="1238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8866" y="4536835"/>
              <a:ext cx="123825" cy="1238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8866" y="5032135"/>
              <a:ext cx="123825" cy="1238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8866" y="6163487"/>
              <a:ext cx="123825" cy="1238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8866" y="6658787"/>
              <a:ext cx="123825" cy="12382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2374823" y="2299724"/>
            <a:ext cx="13486765" cy="511937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542925">
              <a:lnSpc>
                <a:spcPct val="100000"/>
              </a:lnSpc>
              <a:spcBef>
                <a:spcPts val="640"/>
              </a:spcBef>
            </a:pPr>
            <a:r>
              <a:rPr dirty="0" sz="2800" spc="215" b="1">
                <a:latin typeface="Calibri"/>
                <a:cs typeface="Calibri"/>
              </a:rPr>
              <a:t>Đ</a:t>
            </a:r>
            <a:r>
              <a:rPr dirty="0" sz="2800" spc="20" b="1">
                <a:latin typeface="Calibri"/>
                <a:cs typeface="Calibri"/>
              </a:rPr>
              <a:t>ă</a:t>
            </a:r>
            <a:r>
              <a:rPr dirty="0" sz="2800" spc="150" b="1">
                <a:latin typeface="Calibri"/>
                <a:cs typeface="Calibri"/>
              </a:rPr>
              <a:t>n</a:t>
            </a:r>
            <a:r>
              <a:rPr dirty="0" sz="2800" spc="-5" b="1">
                <a:latin typeface="Calibri"/>
                <a:cs typeface="Calibri"/>
              </a:rPr>
              <a:t>g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150" b="1">
                <a:latin typeface="Calibri"/>
                <a:cs typeface="Calibri"/>
              </a:rPr>
              <a:t>n</a:t>
            </a:r>
            <a:r>
              <a:rPr dirty="0" sz="2800" spc="145" b="1">
                <a:latin typeface="Calibri"/>
                <a:cs typeface="Calibri"/>
              </a:rPr>
              <a:t>h</a:t>
            </a:r>
            <a:r>
              <a:rPr dirty="0" sz="2800" spc="25" b="1">
                <a:latin typeface="Calibri"/>
                <a:cs typeface="Calibri"/>
              </a:rPr>
              <a:t>ậ</a:t>
            </a:r>
            <a:r>
              <a:rPr dirty="0" sz="2800" spc="25" b="1">
                <a:latin typeface="Calibri"/>
                <a:cs typeface="Calibri"/>
              </a:rPr>
              <a:t>p</a:t>
            </a:r>
            <a:r>
              <a:rPr dirty="0" sz="2800" spc="-200" b="1">
                <a:latin typeface="Calibri"/>
                <a:cs typeface="Calibri"/>
              </a:rPr>
              <a:t>,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-70" b="1">
                <a:latin typeface="Calibri"/>
                <a:cs typeface="Calibri"/>
              </a:rPr>
              <a:t>đ</a:t>
            </a:r>
            <a:r>
              <a:rPr dirty="0" sz="2800" spc="20" b="1">
                <a:latin typeface="Calibri"/>
                <a:cs typeface="Calibri"/>
              </a:rPr>
              <a:t>ă</a:t>
            </a:r>
            <a:r>
              <a:rPr dirty="0" sz="2800" spc="150" b="1">
                <a:latin typeface="Calibri"/>
                <a:cs typeface="Calibri"/>
              </a:rPr>
              <a:t>n</a:t>
            </a:r>
            <a:r>
              <a:rPr dirty="0" sz="2800" spc="-5" b="1">
                <a:latin typeface="Calibri"/>
                <a:cs typeface="Calibri"/>
              </a:rPr>
              <a:t>g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114" b="1">
                <a:latin typeface="Calibri"/>
                <a:cs typeface="Calibri"/>
              </a:rPr>
              <a:t>x</a:t>
            </a:r>
            <a:r>
              <a:rPr dirty="0" sz="2800" spc="130" b="1">
                <a:latin typeface="Calibri"/>
                <a:cs typeface="Calibri"/>
              </a:rPr>
              <a:t>u</a:t>
            </a:r>
            <a:r>
              <a:rPr dirty="0" sz="2800" spc="25" b="1">
                <a:latin typeface="Calibri"/>
                <a:cs typeface="Calibri"/>
              </a:rPr>
              <a:t>ấ</a:t>
            </a:r>
            <a:r>
              <a:rPr dirty="0" sz="2800" spc="75" b="1">
                <a:latin typeface="Calibri"/>
                <a:cs typeface="Calibri"/>
              </a:rPr>
              <a:t>t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150" b="1">
                <a:latin typeface="Calibri"/>
                <a:cs typeface="Calibri"/>
              </a:rPr>
              <a:t>n</a:t>
            </a:r>
            <a:r>
              <a:rPr dirty="0" sz="2800" spc="-10" b="1">
                <a:latin typeface="Calibri"/>
                <a:cs typeface="Calibri"/>
              </a:rPr>
              <a:t>g</a:t>
            </a:r>
            <a:r>
              <a:rPr dirty="0" sz="2800" spc="-180" b="1">
                <a:latin typeface="Calibri"/>
                <a:cs typeface="Calibri"/>
              </a:rPr>
              <a:t>ư</a:t>
            </a:r>
            <a:r>
              <a:rPr dirty="0" sz="2800" spc="-330" b="1">
                <a:latin typeface="Calibri"/>
                <a:cs typeface="Calibri"/>
              </a:rPr>
              <a:t>ờ</a:t>
            </a:r>
            <a:r>
              <a:rPr dirty="0" sz="2800" spc="165" b="1">
                <a:latin typeface="Calibri"/>
                <a:cs typeface="Calibri"/>
              </a:rPr>
              <a:t>i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50" b="1">
                <a:latin typeface="Calibri"/>
                <a:cs typeface="Calibri"/>
              </a:rPr>
              <a:t>d</a:t>
            </a:r>
            <a:r>
              <a:rPr dirty="0" sz="2800" spc="130" b="1">
                <a:latin typeface="Calibri"/>
                <a:cs typeface="Calibri"/>
              </a:rPr>
              <a:t>ù</a:t>
            </a:r>
            <a:r>
              <a:rPr dirty="0" sz="2800" spc="150" b="1">
                <a:latin typeface="Calibri"/>
                <a:cs typeface="Calibri"/>
              </a:rPr>
              <a:t>n</a:t>
            </a:r>
            <a:r>
              <a:rPr dirty="0" sz="2800" spc="-5" b="1">
                <a:latin typeface="Calibri"/>
                <a:cs typeface="Calibri"/>
              </a:rPr>
              <a:t>g</a:t>
            </a:r>
            <a:endParaRPr sz="2800">
              <a:latin typeface="Calibri"/>
              <a:cs typeface="Calibri"/>
            </a:endParaRPr>
          </a:p>
          <a:p>
            <a:pPr marL="542925" marR="6007100">
              <a:lnSpc>
                <a:spcPct val="116100"/>
              </a:lnSpc>
            </a:pPr>
            <a:r>
              <a:rPr dirty="0" sz="2800" spc="15" b="1">
                <a:latin typeface="Calibri"/>
                <a:cs typeface="Calibri"/>
              </a:rPr>
              <a:t>Xem, </a:t>
            </a:r>
            <a:r>
              <a:rPr dirty="0" sz="2800" spc="-5" b="1">
                <a:latin typeface="Calibri"/>
                <a:cs typeface="Calibri"/>
              </a:rPr>
              <a:t>lọc, </a:t>
            </a:r>
            <a:r>
              <a:rPr dirty="0" sz="2800" spc="45" b="1">
                <a:latin typeface="Calibri"/>
                <a:cs typeface="Calibri"/>
              </a:rPr>
              <a:t>sắp </a:t>
            </a:r>
            <a:r>
              <a:rPr dirty="0" sz="2800" spc="20" b="1">
                <a:latin typeface="Calibri"/>
                <a:cs typeface="Calibri"/>
              </a:rPr>
              <a:t>xếp </a:t>
            </a:r>
            <a:r>
              <a:rPr dirty="0" sz="2800" spc="70" b="1">
                <a:latin typeface="Calibri"/>
                <a:cs typeface="Calibri"/>
              </a:rPr>
              <a:t>thông </a:t>
            </a:r>
            <a:r>
              <a:rPr dirty="0" sz="2800" spc="130" b="1">
                <a:latin typeface="Calibri"/>
                <a:cs typeface="Calibri"/>
              </a:rPr>
              <a:t>tin </a:t>
            </a:r>
            <a:r>
              <a:rPr dirty="0" sz="2800" spc="165" b="1">
                <a:latin typeface="Calibri"/>
                <a:cs typeface="Calibri"/>
              </a:rPr>
              <a:t>DVD </a:t>
            </a:r>
            <a:r>
              <a:rPr dirty="0" sz="2800" spc="50" b="1">
                <a:latin typeface="Calibri"/>
                <a:cs typeface="Calibri"/>
              </a:rPr>
              <a:t>trong </a:t>
            </a:r>
            <a:r>
              <a:rPr dirty="0" sz="2800" spc="70" b="1">
                <a:latin typeface="Calibri"/>
                <a:cs typeface="Calibri"/>
              </a:rPr>
              <a:t>kho </a:t>
            </a:r>
            <a:r>
              <a:rPr dirty="0" sz="2800" spc="75" b="1">
                <a:latin typeface="Calibri"/>
                <a:cs typeface="Calibri"/>
              </a:rPr>
              <a:t> </a:t>
            </a:r>
            <a:r>
              <a:rPr dirty="0" sz="2800" spc="160" b="1">
                <a:latin typeface="Calibri"/>
                <a:cs typeface="Calibri"/>
              </a:rPr>
              <a:t>T</a:t>
            </a:r>
            <a:r>
              <a:rPr dirty="0" sz="2800" spc="25" b="1">
                <a:latin typeface="Calibri"/>
                <a:cs typeface="Calibri"/>
              </a:rPr>
              <a:t>ạ</a:t>
            </a:r>
            <a:r>
              <a:rPr dirty="0" sz="2800" spc="-55" b="1">
                <a:latin typeface="Calibri"/>
                <a:cs typeface="Calibri"/>
              </a:rPr>
              <a:t>o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-10" b="1">
                <a:latin typeface="Calibri"/>
                <a:cs typeface="Calibri"/>
              </a:rPr>
              <a:t>g</a:t>
            </a:r>
            <a:r>
              <a:rPr dirty="0" sz="2800" spc="165" b="1">
                <a:latin typeface="Calibri"/>
                <a:cs typeface="Calibri"/>
              </a:rPr>
              <a:t>i</a:t>
            </a:r>
            <a:r>
              <a:rPr dirty="0" sz="2800" spc="25" b="1">
                <a:latin typeface="Calibri"/>
                <a:cs typeface="Calibri"/>
              </a:rPr>
              <a:t>a</a:t>
            </a:r>
            <a:r>
              <a:rPr dirty="0" sz="2800" spc="-55" b="1">
                <a:latin typeface="Calibri"/>
                <a:cs typeface="Calibri"/>
              </a:rPr>
              <a:t>o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50" b="1">
                <a:latin typeface="Calibri"/>
                <a:cs typeface="Calibri"/>
              </a:rPr>
              <a:t>d</a:t>
            </a:r>
            <a:r>
              <a:rPr dirty="0" sz="2800" spc="165" b="1">
                <a:latin typeface="Calibri"/>
                <a:cs typeface="Calibri"/>
              </a:rPr>
              <a:t>ị</a:t>
            </a:r>
            <a:r>
              <a:rPr dirty="0" sz="2800" spc="80" b="1">
                <a:latin typeface="Calibri"/>
                <a:cs typeface="Calibri"/>
              </a:rPr>
              <a:t>c</a:t>
            </a:r>
            <a:r>
              <a:rPr dirty="0" sz="2800" spc="150" b="1">
                <a:latin typeface="Calibri"/>
                <a:cs typeface="Calibri"/>
              </a:rPr>
              <a:t>h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-150" b="1">
                <a:latin typeface="Calibri"/>
                <a:cs typeface="Calibri"/>
              </a:rPr>
              <a:t>(</a:t>
            </a:r>
            <a:r>
              <a:rPr dirty="0" sz="2800" spc="185" b="1">
                <a:latin typeface="Calibri"/>
                <a:cs typeface="Calibri"/>
              </a:rPr>
              <a:t>N</a:t>
            </a:r>
            <a:r>
              <a:rPr dirty="0" sz="2800" spc="145" b="1">
                <a:latin typeface="Calibri"/>
                <a:cs typeface="Calibri"/>
              </a:rPr>
              <a:t>h</a:t>
            </a:r>
            <a:r>
              <a:rPr dirty="0" sz="2800" spc="25" b="1">
                <a:latin typeface="Calibri"/>
                <a:cs typeface="Calibri"/>
              </a:rPr>
              <a:t>ậ</a:t>
            </a:r>
            <a:r>
              <a:rPr dirty="0" sz="2800" spc="25" b="1">
                <a:latin typeface="Calibri"/>
                <a:cs typeface="Calibri"/>
              </a:rPr>
              <a:t>p</a:t>
            </a:r>
            <a:r>
              <a:rPr dirty="0" sz="2800" spc="-225" b="1">
                <a:latin typeface="Calibri"/>
                <a:cs typeface="Calibri"/>
              </a:rPr>
              <a:t>/</a:t>
            </a:r>
            <a:r>
              <a:rPr dirty="0" sz="2800" spc="160" b="1">
                <a:latin typeface="Calibri"/>
                <a:cs typeface="Calibri"/>
              </a:rPr>
              <a:t>X</a:t>
            </a:r>
            <a:r>
              <a:rPr dirty="0" sz="2800" spc="130" b="1">
                <a:latin typeface="Calibri"/>
                <a:cs typeface="Calibri"/>
              </a:rPr>
              <a:t>u</a:t>
            </a:r>
            <a:r>
              <a:rPr dirty="0" sz="2800" spc="25" b="1">
                <a:latin typeface="Calibri"/>
                <a:cs typeface="Calibri"/>
              </a:rPr>
              <a:t>ấ</a:t>
            </a:r>
            <a:r>
              <a:rPr dirty="0" sz="2800" spc="75" b="1">
                <a:latin typeface="Calibri"/>
                <a:cs typeface="Calibri"/>
              </a:rPr>
              <a:t>t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215" b="1">
                <a:latin typeface="Calibri"/>
                <a:cs typeface="Calibri"/>
              </a:rPr>
              <a:t>D</a:t>
            </a:r>
            <a:r>
              <a:rPr dirty="0" sz="2800" spc="60" b="1">
                <a:latin typeface="Calibri"/>
                <a:cs typeface="Calibri"/>
              </a:rPr>
              <a:t>V</a:t>
            </a:r>
            <a:r>
              <a:rPr dirty="0" sz="2800" spc="220" b="1">
                <a:latin typeface="Calibri"/>
                <a:cs typeface="Calibri"/>
              </a:rPr>
              <a:t>D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5" b="1">
                <a:latin typeface="Calibri"/>
                <a:cs typeface="Calibri"/>
              </a:rPr>
              <a:t>v</a:t>
            </a:r>
            <a:r>
              <a:rPr dirty="0" sz="2800" spc="-330" b="1">
                <a:latin typeface="Calibri"/>
                <a:cs typeface="Calibri"/>
              </a:rPr>
              <a:t>ớ</a:t>
            </a:r>
            <a:r>
              <a:rPr dirty="0" sz="2800" spc="165" b="1">
                <a:latin typeface="Calibri"/>
                <a:cs typeface="Calibri"/>
              </a:rPr>
              <a:t>i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80" b="1">
                <a:latin typeface="Calibri"/>
                <a:cs typeface="Calibri"/>
              </a:rPr>
              <a:t>c</a:t>
            </a:r>
            <a:r>
              <a:rPr dirty="0" sz="2800" spc="20" b="1">
                <a:latin typeface="Calibri"/>
                <a:cs typeface="Calibri"/>
              </a:rPr>
              <a:t>á</a:t>
            </a:r>
            <a:r>
              <a:rPr dirty="0" sz="2800" spc="85" b="1">
                <a:latin typeface="Calibri"/>
                <a:cs typeface="Calibri"/>
              </a:rPr>
              <a:t>c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-70" b="1">
                <a:latin typeface="Calibri"/>
                <a:cs typeface="Calibri"/>
              </a:rPr>
              <a:t>đ</a:t>
            </a:r>
            <a:r>
              <a:rPr dirty="0" sz="2800" spc="-60" b="1">
                <a:latin typeface="Calibri"/>
                <a:cs typeface="Calibri"/>
              </a:rPr>
              <a:t>ố</a:t>
            </a:r>
            <a:r>
              <a:rPr dirty="0" sz="2800" spc="165" b="1">
                <a:latin typeface="Calibri"/>
                <a:cs typeface="Calibri"/>
              </a:rPr>
              <a:t>i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75" b="1">
                <a:latin typeface="Calibri"/>
                <a:cs typeface="Calibri"/>
              </a:rPr>
              <a:t>t</a:t>
            </a:r>
            <a:r>
              <a:rPr dirty="0" sz="2800" spc="20" b="1">
                <a:latin typeface="Calibri"/>
                <a:cs typeface="Calibri"/>
              </a:rPr>
              <a:t>á</a:t>
            </a:r>
            <a:r>
              <a:rPr dirty="0" sz="2800" spc="80" b="1">
                <a:latin typeface="Calibri"/>
                <a:cs typeface="Calibri"/>
              </a:rPr>
              <a:t>c</a:t>
            </a:r>
            <a:r>
              <a:rPr dirty="0" sz="2800" spc="-125" b="1">
                <a:latin typeface="Calibri"/>
                <a:cs typeface="Calibri"/>
              </a:rPr>
              <a:t>)  </a:t>
            </a:r>
            <a:r>
              <a:rPr dirty="0" sz="2800" spc="35" b="1">
                <a:latin typeface="Calibri"/>
                <a:cs typeface="Calibri"/>
              </a:rPr>
              <a:t>Xem/Sắp </a:t>
            </a:r>
            <a:r>
              <a:rPr dirty="0" sz="2800" spc="20" b="1">
                <a:latin typeface="Calibri"/>
                <a:cs typeface="Calibri"/>
              </a:rPr>
              <a:t>xếp </a:t>
            </a:r>
            <a:r>
              <a:rPr dirty="0" sz="2800" spc="60" b="1">
                <a:latin typeface="Calibri"/>
                <a:cs typeface="Calibri"/>
              </a:rPr>
              <a:t>các </a:t>
            </a:r>
            <a:r>
              <a:rPr dirty="0" sz="2800" spc="30" b="1">
                <a:latin typeface="Calibri"/>
                <a:cs typeface="Calibri"/>
              </a:rPr>
              <a:t>giao </a:t>
            </a:r>
            <a:r>
              <a:rPr dirty="0" sz="2800" spc="110" b="1">
                <a:latin typeface="Calibri"/>
                <a:cs typeface="Calibri"/>
              </a:rPr>
              <a:t>dịch </a:t>
            </a:r>
            <a:r>
              <a:rPr dirty="0" sz="2800" spc="50" b="1">
                <a:latin typeface="Calibri"/>
                <a:cs typeface="Calibri"/>
              </a:rPr>
              <a:t>trong </a:t>
            </a:r>
            <a:r>
              <a:rPr dirty="0" sz="2800" spc="45" b="1">
                <a:latin typeface="Calibri"/>
                <a:cs typeface="Calibri"/>
              </a:rPr>
              <a:t>quá </a:t>
            </a:r>
            <a:r>
              <a:rPr dirty="0" sz="2800" spc="30" b="1">
                <a:latin typeface="Calibri"/>
                <a:cs typeface="Calibri"/>
              </a:rPr>
              <a:t>khứ </a:t>
            </a:r>
            <a:r>
              <a:rPr dirty="0" sz="2800" spc="35" b="1">
                <a:latin typeface="Calibri"/>
                <a:cs typeface="Calibri"/>
              </a:rPr>
              <a:t> </a:t>
            </a:r>
            <a:r>
              <a:rPr dirty="0" sz="2800" b="1">
                <a:latin typeface="Calibri"/>
                <a:cs typeface="Calibri"/>
              </a:rPr>
              <a:t>Xem/Xóa/Sửa</a:t>
            </a:r>
            <a:r>
              <a:rPr dirty="0" sz="2800" spc="-130" b="1">
                <a:latin typeface="Calibri"/>
                <a:cs typeface="Calibri"/>
              </a:rPr>
              <a:t> </a:t>
            </a:r>
            <a:r>
              <a:rPr dirty="0" sz="2800" spc="70" b="1">
                <a:latin typeface="Calibri"/>
                <a:cs typeface="Calibri"/>
              </a:rPr>
              <a:t>thông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130" b="1">
                <a:latin typeface="Calibri"/>
                <a:cs typeface="Calibri"/>
              </a:rPr>
              <a:t>tin</a:t>
            </a:r>
            <a:r>
              <a:rPr dirty="0" sz="2800" spc="-130" b="1">
                <a:latin typeface="Calibri"/>
                <a:cs typeface="Calibri"/>
              </a:rPr>
              <a:t> </a:t>
            </a:r>
            <a:r>
              <a:rPr dirty="0" sz="2800" spc="10" b="1">
                <a:latin typeface="Calibri"/>
                <a:cs typeface="Calibri"/>
              </a:rPr>
              <a:t>đối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60" b="1">
                <a:latin typeface="Calibri"/>
                <a:cs typeface="Calibri"/>
              </a:rPr>
              <a:t>tác</a:t>
            </a:r>
            <a:endParaRPr sz="2800">
              <a:latin typeface="Calibri"/>
              <a:cs typeface="Calibri"/>
            </a:endParaRPr>
          </a:p>
          <a:p>
            <a:pPr marL="542925">
              <a:lnSpc>
                <a:spcPct val="100000"/>
              </a:lnSpc>
              <a:spcBef>
                <a:spcPts val="540"/>
              </a:spcBef>
            </a:pPr>
            <a:r>
              <a:rPr dirty="0" sz="2800" spc="-15" b="1">
                <a:latin typeface="Calibri"/>
                <a:cs typeface="Calibri"/>
              </a:rPr>
              <a:t>Tạo/Sửa</a:t>
            </a:r>
            <a:r>
              <a:rPr dirty="0" sz="2800" spc="-140" b="1">
                <a:latin typeface="Calibri"/>
                <a:cs typeface="Calibri"/>
              </a:rPr>
              <a:t> </a:t>
            </a:r>
            <a:r>
              <a:rPr dirty="0" sz="2800" spc="70" b="1">
                <a:latin typeface="Calibri"/>
                <a:cs typeface="Calibri"/>
              </a:rPr>
              <a:t>thông</a:t>
            </a:r>
            <a:r>
              <a:rPr dirty="0" sz="2800" spc="-140" b="1">
                <a:latin typeface="Calibri"/>
                <a:cs typeface="Calibri"/>
              </a:rPr>
              <a:t> </a:t>
            </a:r>
            <a:r>
              <a:rPr dirty="0" sz="2800" spc="130" b="1">
                <a:latin typeface="Calibri"/>
                <a:cs typeface="Calibri"/>
              </a:rPr>
              <a:t>tin</a:t>
            </a:r>
            <a:r>
              <a:rPr dirty="0" sz="2800" spc="-135" b="1">
                <a:latin typeface="Calibri"/>
                <a:cs typeface="Calibri"/>
              </a:rPr>
              <a:t> </a:t>
            </a:r>
            <a:r>
              <a:rPr dirty="0" sz="2800" spc="165" b="1">
                <a:latin typeface="Calibri"/>
                <a:cs typeface="Calibri"/>
              </a:rPr>
              <a:t>DVD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dirty="0" sz="3800" spc="210" b="1">
                <a:latin typeface="Calibri"/>
                <a:cs typeface="Calibri"/>
              </a:rPr>
              <a:t>Tính</a:t>
            </a:r>
            <a:r>
              <a:rPr dirty="0" sz="3800" spc="-175" b="1">
                <a:latin typeface="Calibri"/>
                <a:cs typeface="Calibri"/>
              </a:rPr>
              <a:t> </a:t>
            </a:r>
            <a:r>
              <a:rPr dirty="0" sz="3800" spc="110" b="1">
                <a:latin typeface="Calibri"/>
                <a:cs typeface="Calibri"/>
              </a:rPr>
              <a:t>năng</a:t>
            </a:r>
            <a:r>
              <a:rPr dirty="0" sz="3800" spc="-170" b="1">
                <a:latin typeface="Calibri"/>
                <a:cs typeface="Calibri"/>
              </a:rPr>
              <a:t> </a:t>
            </a:r>
            <a:r>
              <a:rPr dirty="0" sz="3800" spc="100" b="1">
                <a:latin typeface="Calibri"/>
                <a:cs typeface="Calibri"/>
              </a:rPr>
              <a:t>quản</a:t>
            </a:r>
            <a:r>
              <a:rPr dirty="0" sz="3800" spc="-170" b="1">
                <a:latin typeface="Calibri"/>
                <a:cs typeface="Calibri"/>
              </a:rPr>
              <a:t> </a:t>
            </a:r>
            <a:r>
              <a:rPr dirty="0" sz="3800" spc="155" b="1">
                <a:latin typeface="Calibri"/>
                <a:cs typeface="Calibri"/>
              </a:rPr>
              <a:t>trị</a:t>
            </a:r>
            <a:r>
              <a:rPr dirty="0" sz="3800" spc="-170" b="1">
                <a:latin typeface="Calibri"/>
                <a:cs typeface="Calibri"/>
              </a:rPr>
              <a:t> </a:t>
            </a:r>
            <a:r>
              <a:rPr dirty="0" sz="3800" spc="-5" b="1">
                <a:latin typeface="Calibri"/>
                <a:cs typeface="Calibri"/>
              </a:rPr>
              <a:t>do</a:t>
            </a:r>
            <a:r>
              <a:rPr dirty="0" sz="3800" spc="-175" b="1">
                <a:latin typeface="Calibri"/>
                <a:cs typeface="Calibri"/>
              </a:rPr>
              <a:t> </a:t>
            </a:r>
            <a:r>
              <a:rPr dirty="0" sz="3800" spc="70" b="1">
                <a:latin typeface="Calibri"/>
                <a:cs typeface="Calibri"/>
              </a:rPr>
              <a:t>Firebase</a:t>
            </a:r>
            <a:r>
              <a:rPr dirty="0" sz="3800" spc="-170" b="1">
                <a:latin typeface="Calibri"/>
                <a:cs typeface="Calibri"/>
              </a:rPr>
              <a:t> </a:t>
            </a:r>
            <a:r>
              <a:rPr dirty="0" sz="3800" spc="170" b="1">
                <a:latin typeface="Calibri"/>
                <a:cs typeface="Calibri"/>
              </a:rPr>
              <a:t>Admin</a:t>
            </a:r>
            <a:r>
              <a:rPr dirty="0" sz="3800" spc="-170" b="1">
                <a:latin typeface="Calibri"/>
                <a:cs typeface="Calibri"/>
              </a:rPr>
              <a:t> </a:t>
            </a:r>
            <a:r>
              <a:rPr dirty="0" sz="3800" spc="120" b="1">
                <a:latin typeface="Calibri"/>
                <a:cs typeface="Calibri"/>
              </a:rPr>
              <a:t>cung</a:t>
            </a:r>
            <a:r>
              <a:rPr dirty="0" sz="3800" spc="-170" b="1">
                <a:latin typeface="Calibri"/>
                <a:cs typeface="Calibri"/>
              </a:rPr>
              <a:t> </a:t>
            </a:r>
            <a:r>
              <a:rPr dirty="0" sz="3800" spc="65" b="1">
                <a:latin typeface="Calibri"/>
                <a:cs typeface="Calibri"/>
              </a:rPr>
              <a:t>cấp</a:t>
            </a:r>
            <a:endParaRPr sz="3800">
              <a:latin typeface="Calibri"/>
              <a:cs typeface="Calibri"/>
            </a:endParaRPr>
          </a:p>
          <a:p>
            <a:pPr marL="542925">
              <a:lnSpc>
                <a:spcPct val="100000"/>
              </a:lnSpc>
              <a:spcBef>
                <a:spcPts val="210"/>
              </a:spcBef>
            </a:pPr>
            <a:r>
              <a:rPr dirty="0" sz="2800" spc="45" b="1">
                <a:latin typeface="Calibri"/>
                <a:cs typeface="Calibri"/>
              </a:rPr>
              <a:t>Tạo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-40" b="1">
                <a:latin typeface="Calibri"/>
                <a:cs typeface="Calibri"/>
              </a:rPr>
              <a:t>người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80" b="1">
                <a:latin typeface="Calibri"/>
                <a:cs typeface="Calibri"/>
              </a:rPr>
              <a:t>dùng</a:t>
            </a:r>
            <a:r>
              <a:rPr dirty="0" sz="2800" spc="-120" b="1">
                <a:latin typeface="Calibri"/>
                <a:cs typeface="Calibri"/>
              </a:rPr>
              <a:t> </a:t>
            </a:r>
            <a:r>
              <a:rPr dirty="0" sz="2800" spc="-40" b="1">
                <a:latin typeface="Calibri"/>
                <a:cs typeface="Calibri"/>
              </a:rPr>
              <a:t>(và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70" b="1">
                <a:latin typeface="Calibri"/>
                <a:cs typeface="Calibri"/>
              </a:rPr>
              <a:t>thông</a:t>
            </a:r>
            <a:r>
              <a:rPr dirty="0" sz="2800" spc="-120" b="1">
                <a:latin typeface="Calibri"/>
                <a:cs typeface="Calibri"/>
              </a:rPr>
              <a:t> </a:t>
            </a:r>
            <a:r>
              <a:rPr dirty="0" sz="2800" spc="130" b="1">
                <a:latin typeface="Calibri"/>
                <a:cs typeface="Calibri"/>
              </a:rPr>
              <a:t>tin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50" b="1">
                <a:latin typeface="Calibri"/>
                <a:cs typeface="Calibri"/>
              </a:rPr>
              <a:t>cá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20" b="1">
                <a:latin typeface="Calibri"/>
                <a:cs typeface="Calibri"/>
              </a:rPr>
              <a:t>nhân),</a:t>
            </a:r>
            <a:r>
              <a:rPr dirty="0" sz="2800" spc="-120" b="1">
                <a:latin typeface="Calibri"/>
                <a:cs typeface="Calibri"/>
              </a:rPr>
              <a:t> </a:t>
            </a:r>
            <a:r>
              <a:rPr dirty="0" sz="2800" spc="10" b="1">
                <a:latin typeface="Calibri"/>
                <a:cs typeface="Calibri"/>
              </a:rPr>
              <a:t>đổi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95" b="1">
                <a:latin typeface="Calibri"/>
                <a:cs typeface="Calibri"/>
              </a:rPr>
              <a:t>mật</a:t>
            </a:r>
            <a:r>
              <a:rPr dirty="0" sz="2800" spc="-120" b="1">
                <a:latin typeface="Calibri"/>
                <a:cs typeface="Calibri"/>
              </a:rPr>
              <a:t> </a:t>
            </a:r>
            <a:r>
              <a:rPr dirty="0" sz="2800" spc="105" b="1">
                <a:latin typeface="Calibri"/>
                <a:cs typeface="Calibri"/>
              </a:rPr>
              <a:t>khẩu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-40" b="1">
                <a:latin typeface="Calibri"/>
                <a:cs typeface="Calibri"/>
              </a:rPr>
              <a:t>người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25" b="1">
                <a:latin typeface="Calibri"/>
                <a:cs typeface="Calibri"/>
              </a:rPr>
              <a:t>dùng,</a:t>
            </a:r>
            <a:r>
              <a:rPr dirty="0" sz="2800" spc="-120" b="1">
                <a:latin typeface="Calibri"/>
                <a:cs typeface="Calibri"/>
              </a:rPr>
              <a:t> </a:t>
            </a:r>
            <a:r>
              <a:rPr dirty="0" sz="2800" spc="60" b="1">
                <a:latin typeface="Calibri"/>
                <a:cs typeface="Calibri"/>
              </a:rPr>
              <a:t>thống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20" b="1">
                <a:latin typeface="Calibri"/>
                <a:cs typeface="Calibri"/>
              </a:rPr>
              <a:t>kê</a:t>
            </a:r>
            <a:r>
              <a:rPr dirty="0" sz="2800" spc="-120" b="1">
                <a:latin typeface="Calibri"/>
                <a:cs typeface="Calibri"/>
              </a:rPr>
              <a:t> </a:t>
            </a:r>
            <a:r>
              <a:rPr dirty="0" sz="2800" spc="-40" b="1">
                <a:latin typeface="Calibri"/>
                <a:cs typeface="Calibri"/>
              </a:rPr>
              <a:t>người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80" b="1">
                <a:latin typeface="Calibri"/>
                <a:cs typeface="Calibri"/>
              </a:rPr>
              <a:t>dùng</a:t>
            </a:r>
            <a:endParaRPr sz="2800">
              <a:latin typeface="Calibri"/>
              <a:cs typeface="Calibri"/>
            </a:endParaRPr>
          </a:p>
          <a:p>
            <a:pPr marL="607695" marR="346075" indent="-64769">
              <a:lnSpc>
                <a:spcPct val="116100"/>
              </a:lnSpc>
              <a:tabLst>
                <a:tab pos="5452745" algn="l"/>
              </a:tabLst>
            </a:pPr>
            <a:r>
              <a:rPr dirty="0" sz="2800" spc="45" b="1">
                <a:latin typeface="Calibri"/>
                <a:cs typeface="Calibri"/>
              </a:rPr>
              <a:t>Tạo</a:t>
            </a:r>
            <a:r>
              <a:rPr dirty="0" sz="2800" spc="-90" b="1">
                <a:latin typeface="Calibri"/>
                <a:cs typeface="Calibri"/>
              </a:rPr>
              <a:t> </a:t>
            </a:r>
            <a:r>
              <a:rPr dirty="0" sz="2800" spc="-65" b="1">
                <a:latin typeface="Calibri"/>
                <a:cs typeface="Calibri"/>
              </a:rPr>
              <a:t>dữ</a:t>
            </a:r>
            <a:r>
              <a:rPr dirty="0" sz="2800" spc="-90" b="1">
                <a:latin typeface="Calibri"/>
                <a:cs typeface="Calibri"/>
              </a:rPr>
              <a:t> </a:t>
            </a:r>
            <a:r>
              <a:rPr dirty="0" sz="2800" spc="95" b="1">
                <a:latin typeface="Calibri"/>
                <a:cs typeface="Calibri"/>
              </a:rPr>
              <a:t>liệu</a:t>
            </a:r>
            <a:r>
              <a:rPr dirty="0" sz="2800" spc="-90" b="1">
                <a:latin typeface="Calibri"/>
                <a:cs typeface="Calibri"/>
              </a:rPr>
              <a:t> </a:t>
            </a:r>
            <a:r>
              <a:rPr dirty="0" sz="2800" spc="5" b="1">
                <a:latin typeface="Calibri"/>
                <a:cs typeface="Calibri"/>
              </a:rPr>
              <a:t>mới</a:t>
            </a:r>
            <a:r>
              <a:rPr dirty="0" sz="2800" spc="-90" b="1">
                <a:latin typeface="Calibri"/>
                <a:cs typeface="Calibri"/>
              </a:rPr>
              <a:t> </a:t>
            </a:r>
            <a:r>
              <a:rPr dirty="0" sz="2800" spc="50" b="1">
                <a:latin typeface="Calibri"/>
                <a:cs typeface="Calibri"/>
              </a:rPr>
              <a:t>trong</a:t>
            </a:r>
            <a:r>
              <a:rPr dirty="0" sz="2800" spc="-90" b="1">
                <a:latin typeface="Calibri"/>
                <a:cs typeface="Calibri"/>
              </a:rPr>
              <a:t> </a:t>
            </a:r>
            <a:r>
              <a:rPr dirty="0" sz="2800" spc="30" b="1">
                <a:latin typeface="Calibri"/>
                <a:cs typeface="Calibri"/>
              </a:rPr>
              <a:t>Firestore,	</a:t>
            </a:r>
            <a:r>
              <a:rPr dirty="0" sz="2800" spc="40" b="1">
                <a:latin typeface="Calibri"/>
                <a:cs typeface="Calibri"/>
              </a:rPr>
              <a:t>viết</a:t>
            </a:r>
            <a:r>
              <a:rPr dirty="0" sz="2800" spc="-120" b="1">
                <a:latin typeface="Calibri"/>
                <a:cs typeface="Calibri"/>
              </a:rPr>
              <a:t> </a:t>
            </a:r>
            <a:r>
              <a:rPr dirty="0" sz="2800" spc="45" b="1">
                <a:latin typeface="Calibri"/>
                <a:cs typeface="Calibri"/>
              </a:rPr>
              <a:t>quy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35" b="1">
                <a:latin typeface="Calibri"/>
                <a:cs typeface="Calibri"/>
              </a:rPr>
              <a:t>luật,</a:t>
            </a:r>
            <a:r>
              <a:rPr dirty="0" sz="2800" spc="-120" b="1">
                <a:latin typeface="Calibri"/>
                <a:cs typeface="Calibri"/>
              </a:rPr>
              <a:t> </a:t>
            </a:r>
            <a:r>
              <a:rPr dirty="0" sz="2800" spc="-10" b="1">
                <a:latin typeface="Calibri"/>
                <a:cs typeface="Calibri"/>
              </a:rPr>
              <a:t>query,</a:t>
            </a:r>
            <a:r>
              <a:rPr dirty="0" sz="2800" spc="-120" b="1">
                <a:latin typeface="Calibri"/>
                <a:cs typeface="Calibri"/>
              </a:rPr>
              <a:t> </a:t>
            </a:r>
            <a:r>
              <a:rPr dirty="0" sz="2800" spc="130" b="1">
                <a:latin typeface="Calibri"/>
                <a:cs typeface="Calibri"/>
              </a:rPr>
              <a:t>chỉ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45" b="1">
                <a:latin typeface="Calibri"/>
                <a:cs typeface="Calibri"/>
              </a:rPr>
              <a:t>mục,</a:t>
            </a:r>
            <a:r>
              <a:rPr dirty="0" sz="2800" spc="-120" b="1">
                <a:latin typeface="Calibri"/>
                <a:cs typeface="Calibri"/>
              </a:rPr>
              <a:t> </a:t>
            </a:r>
            <a:r>
              <a:rPr dirty="0" sz="2800" spc="60" b="1">
                <a:latin typeface="Calibri"/>
                <a:cs typeface="Calibri"/>
              </a:rPr>
              <a:t>thống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20" b="1">
                <a:latin typeface="Calibri"/>
                <a:cs typeface="Calibri"/>
              </a:rPr>
              <a:t>kê</a:t>
            </a:r>
            <a:r>
              <a:rPr dirty="0" sz="2800" spc="-120" b="1">
                <a:latin typeface="Calibri"/>
                <a:cs typeface="Calibri"/>
              </a:rPr>
              <a:t> </a:t>
            </a:r>
            <a:r>
              <a:rPr dirty="0" sz="2800" spc="110" b="1">
                <a:latin typeface="Calibri"/>
                <a:cs typeface="Calibri"/>
              </a:rPr>
              <a:t>lần</a:t>
            </a:r>
            <a:r>
              <a:rPr dirty="0" sz="2800" spc="-120" b="1">
                <a:latin typeface="Calibri"/>
                <a:cs typeface="Calibri"/>
              </a:rPr>
              <a:t> </a:t>
            </a:r>
            <a:r>
              <a:rPr dirty="0" sz="2800" spc="85" b="1">
                <a:latin typeface="Calibri"/>
                <a:cs typeface="Calibri"/>
              </a:rPr>
              <a:t>truy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-15" b="1">
                <a:latin typeface="Calibri"/>
                <a:cs typeface="Calibri"/>
              </a:rPr>
              <a:t>cập, </a:t>
            </a:r>
            <a:r>
              <a:rPr dirty="0" sz="2800" spc="-615" b="1">
                <a:latin typeface="Calibri"/>
                <a:cs typeface="Calibri"/>
              </a:rPr>
              <a:t> </a:t>
            </a:r>
            <a:r>
              <a:rPr dirty="0" sz="2800" spc="20" b="1">
                <a:latin typeface="Calibri"/>
                <a:cs typeface="Calibri"/>
              </a:rPr>
              <a:t>trực</a:t>
            </a:r>
            <a:r>
              <a:rPr dirty="0" sz="2800" spc="-130" b="1">
                <a:latin typeface="Calibri"/>
                <a:cs typeface="Calibri"/>
              </a:rPr>
              <a:t> </a:t>
            </a:r>
            <a:r>
              <a:rPr dirty="0" sz="2800" spc="45" b="1">
                <a:latin typeface="Calibri"/>
                <a:cs typeface="Calibri"/>
              </a:rPr>
              <a:t>tiếp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70" b="1">
                <a:latin typeface="Calibri"/>
                <a:cs typeface="Calibri"/>
              </a:rPr>
              <a:t>thay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10" b="1">
                <a:latin typeface="Calibri"/>
                <a:cs typeface="Calibri"/>
              </a:rPr>
              <a:t>đổi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-65" b="1">
                <a:latin typeface="Calibri"/>
                <a:cs typeface="Calibri"/>
              </a:rPr>
              <a:t>dữ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95" b="1">
                <a:latin typeface="Calibri"/>
                <a:cs typeface="Calibri"/>
              </a:rPr>
              <a:t>liệu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80" b="1">
                <a:latin typeface="Calibri"/>
                <a:cs typeface="Calibri"/>
              </a:rPr>
              <a:t>của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70" b="1">
                <a:latin typeface="Calibri"/>
                <a:cs typeface="Calibri"/>
              </a:rPr>
              <a:t>nó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8288000" cy="10287000"/>
            <a:chOff x="0" y="1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5648" y="2769858"/>
              <a:ext cx="13030199" cy="570325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535036" y="6154008"/>
              <a:ext cx="2185035" cy="2781300"/>
            </a:xfrm>
            <a:custGeom>
              <a:avLst/>
              <a:gdLst/>
              <a:ahLst/>
              <a:cxnLst/>
              <a:rect l="l" t="t" r="r" b="b"/>
              <a:pathLst>
                <a:path w="2185034" h="2781300">
                  <a:moveTo>
                    <a:pt x="1029576" y="2781300"/>
                  </a:moveTo>
                  <a:lnTo>
                    <a:pt x="1009535" y="2768600"/>
                  </a:lnTo>
                  <a:lnTo>
                    <a:pt x="993201" y="2755900"/>
                  </a:lnTo>
                  <a:lnTo>
                    <a:pt x="982204" y="2743200"/>
                  </a:lnTo>
                  <a:lnTo>
                    <a:pt x="978177" y="2717800"/>
                  </a:lnTo>
                  <a:lnTo>
                    <a:pt x="978177" y="2667000"/>
                  </a:lnTo>
                  <a:lnTo>
                    <a:pt x="972356" y="2616200"/>
                  </a:lnTo>
                  <a:lnTo>
                    <a:pt x="966403" y="2578100"/>
                  </a:lnTo>
                  <a:lnTo>
                    <a:pt x="959791" y="2527300"/>
                  </a:lnTo>
                  <a:lnTo>
                    <a:pt x="951993" y="2476500"/>
                  </a:lnTo>
                  <a:lnTo>
                    <a:pt x="942482" y="2438400"/>
                  </a:lnTo>
                  <a:lnTo>
                    <a:pt x="930731" y="2387600"/>
                  </a:lnTo>
                  <a:lnTo>
                    <a:pt x="900843" y="2286000"/>
                  </a:lnTo>
                  <a:lnTo>
                    <a:pt x="885727" y="2235200"/>
                  </a:lnTo>
                  <a:lnTo>
                    <a:pt x="870235" y="2197100"/>
                  </a:lnTo>
                  <a:lnTo>
                    <a:pt x="854173" y="2146300"/>
                  </a:lnTo>
                  <a:lnTo>
                    <a:pt x="837344" y="2095500"/>
                  </a:lnTo>
                  <a:lnTo>
                    <a:pt x="819554" y="2057400"/>
                  </a:lnTo>
                  <a:lnTo>
                    <a:pt x="800607" y="2006600"/>
                  </a:lnTo>
                  <a:lnTo>
                    <a:pt x="780308" y="1955800"/>
                  </a:lnTo>
                  <a:lnTo>
                    <a:pt x="758461" y="1917700"/>
                  </a:lnTo>
                  <a:lnTo>
                    <a:pt x="734870" y="1866900"/>
                  </a:lnTo>
                  <a:lnTo>
                    <a:pt x="709342" y="1828800"/>
                  </a:lnTo>
                  <a:lnTo>
                    <a:pt x="681679" y="1790700"/>
                  </a:lnTo>
                  <a:lnTo>
                    <a:pt x="651686" y="1739900"/>
                  </a:lnTo>
                  <a:lnTo>
                    <a:pt x="586839" y="1663700"/>
                  </a:lnTo>
                  <a:lnTo>
                    <a:pt x="552470" y="1625600"/>
                  </a:lnTo>
                  <a:lnTo>
                    <a:pt x="516180" y="1600200"/>
                  </a:lnTo>
                  <a:lnTo>
                    <a:pt x="478086" y="1574800"/>
                  </a:lnTo>
                  <a:lnTo>
                    <a:pt x="438306" y="1549400"/>
                  </a:lnTo>
                  <a:lnTo>
                    <a:pt x="396957" y="1524000"/>
                  </a:lnTo>
                  <a:lnTo>
                    <a:pt x="354158" y="1511300"/>
                  </a:lnTo>
                  <a:lnTo>
                    <a:pt x="310025" y="1485900"/>
                  </a:lnTo>
                  <a:lnTo>
                    <a:pt x="170805" y="1447800"/>
                  </a:lnTo>
                  <a:lnTo>
                    <a:pt x="132070" y="1447800"/>
                  </a:lnTo>
                  <a:lnTo>
                    <a:pt x="89257" y="1435100"/>
                  </a:lnTo>
                  <a:lnTo>
                    <a:pt x="54599" y="1422400"/>
                  </a:lnTo>
                  <a:lnTo>
                    <a:pt x="40329" y="1422400"/>
                  </a:lnTo>
                  <a:lnTo>
                    <a:pt x="25020" y="1409700"/>
                  </a:lnTo>
                  <a:lnTo>
                    <a:pt x="12751" y="1409700"/>
                  </a:lnTo>
                  <a:lnTo>
                    <a:pt x="4188" y="1397000"/>
                  </a:lnTo>
                  <a:lnTo>
                    <a:pt x="0" y="1371600"/>
                  </a:lnTo>
                  <a:lnTo>
                    <a:pt x="926" y="1358900"/>
                  </a:lnTo>
                  <a:lnTo>
                    <a:pt x="6820" y="1346200"/>
                  </a:lnTo>
                  <a:lnTo>
                    <a:pt x="17013" y="1333500"/>
                  </a:lnTo>
                  <a:lnTo>
                    <a:pt x="30839" y="1320800"/>
                  </a:lnTo>
                  <a:lnTo>
                    <a:pt x="45073" y="1320800"/>
                  </a:lnTo>
                  <a:lnTo>
                    <a:pt x="73417" y="1295400"/>
                  </a:lnTo>
                  <a:lnTo>
                    <a:pt x="103392" y="1282700"/>
                  </a:lnTo>
                  <a:lnTo>
                    <a:pt x="134257" y="1270000"/>
                  </a:lnTo>
                  <a:lnTo>
                    <a:pt x="165270" y="1270000"/>
                  </a:lnTo>
                  <a:lnTo>
                    <a:pt x="210905" y="1244600"/>
                  </a:lnTo>
                  <a:lnTo>
                    <a:pt x="256865" y="1231900"/>
                  </a:lnTo>
                  <a:lnTo>
                    <a:pt x="302962" y="1206500"/>
                  </a:lnTo>
                  <a:lnTo>
                    <a:pt x="349013" y="1193800"/>
                  </a:lnTo>
                  <a:lnTo>
                    <a:pt x="485035" y="1117600"/>
                  </a:lnTo>
                  <a:lnTo>
                    <a:pt x="529049" y="1092200"/>
                  </a:lnTo>
                  <a:lnTo>
                    <a:pt x="572092" y="1054100"/>
                  </a:lnTo>
                  <a:lnTo>
                    <a:pt x="613977" y="1028700"/>
                  </a:lnTo>
                  <a:lnTo>
                    <a:pt x="654521" y="1003300"/>
                  </a:lnTo>
                  <a:lnTo>
                    <a:pt x="693538" y="965200"/>
                  </a:lnTo>
                  <a:lnTo>
                    <a:pt x="730843" y="939800"/>
                  </a:lnTo>
                  <a:lnTo>
                    <a:pt x="766251" y="901700"/>
                  </a:lnTo>
                  <a:lnTo>
                    <a:pt x="800435" y="863600"/>
                  </a:lnTo>
                  <a:lnTo>
                    <a:pt x="834880" y="838200"/>
                  </a:lnTo>
                  <a:lnTo>
                    <a:pt x="869096" y="800100"/>
                  </a:lnTo>
                  <a:lnTo>
                    <a:pt x="902595" y="762000"/>
                  </a:lnTo>
                  <a:lnTo>
                    <a:pt x="934887" y="711200"/>
                  </a:lnTo>
                  <a:lnTo>
                    <a:pt x="965483" y="673100"/>
                  </a:lnTo>
                  <a:lnTo>
                    <a:pt x="993893" y="635000"/>
                  </a:lnTo>
                  <a:lnTo>
                    <a:pt x="1019628" y="584200"/>
                  </a:lnTo>
                  <a:lnTo>
                    <a:pt x="1042199" y="546100"/>
                  </a:lnTo>
                  <a:lnTo>
                    <a:pt x="1061117" y="495300"/>
                  </a:lnTo>
                  <a:lnTo>
                    <a:pt x="1075892" y="444500"/>
                  </a:lnTo>
                  <a:lnTo>
                    <a:pt x="1086034" y="393700"/>
                  </a:lnTo>
                  <a:lnTo>
                    <a:pt x="1091055" y="355600"/>
                  </a:lnTo>
                  <a:lnTo>
                    <a:pt x="1090465" y="304800"/>
                  </a:lnTo>
                  <a:lnTo>
                    <a:pt x="1087240" y="266700"/>
                  </a:lnTo>
                  <a:lnTo>
                    <a:pt x="1082459" y="228600"/>
                  </a:lnTo>
                  <a:lnTo>
                    <a:pt x="1078122" y="177800"/>
                  </a:lnTo>
                  <a:lnTo>
                    <a:pt x="1076231" y="139700"/>
                  </a:lnTo>
                  <a:lnTo>
                    <a:pt x="1077652" y="114300"/>
                  </a:lnTo>
                  <a:lnTo>
                    <a:pt x="1082261" y="76200"/>
                  </a:lnTo>
                  <a:lnTo>
                    <a:pt x="1090576" y="50800"/>
                  </a:lnTo>
                  <a:lnTo>
                    <a:pt x="1103117" y="25400"/>
                  </a:lnTo>
                  <a:lnTo>
                    <a:pt x="1117265" y="0"/>
                  </a:lnTo>
                  <a:lnTo>
                    <a:pt x="1182985" y="0"/>
                  </a:lnTo>
                  <a:lnTo>
                    <a:pt x="1189311" y="12700"/>
                  </a:lnTo>
                  <a:lnTo>
                    <a:pt x="1193265" y="12700"/>
                  </a:lnTo>
                  <a:lnTo>
                    <a:pt x="1228404" y="50800"/>
                  </a:lnTo>
                  <a:lnTo>
                    <a:pt x="1232849" y="101600"/>
                  </a:lnTo>
                  <a:lnTo>
                    <a:pt x="1237501" y="152400"/>
                  </a:lnTo>
                  <a:lnTo>
                    <a:pt x="1244836" y="203200"/>
                  </a:lnTo>
                  <a:lnTo>
                    <a:pt x="1254510" y="241300"/>
                  </a:lnTo>
                  <a:lnTo>
                    <a:pt x="1266180" y="304800"/>
                  </a:lnTo>
                  <a:lnTo>
                    <a:pt x="1279501" y="355600"/>
                  </a:lnTo>
                  <a:lnTo>
                    <a:pt x="1294131" y="406400"/>
                  </a:lnTo>
                  <a:lnTo>
                    <a:pt x="1298030" y="419100"/>
                  </a:lnTo>
                  <a:lnTo>
                    <a:pt x="1189311" y="419100"/>
                  </a:lnTo>
                  <a:lnTo>
                    <a:pt x="1178255" y="469900"/>
                  </a:lnTo>
                  <a:lnTo>
                    <a:pt x="1163214" y="520700"/>
                  </a:lnTo>
                  <a:lnTo>
                    <a:pt x="1144556" y="571500"/>
                  </a:lnTo>
                  <a:lnTo>
                    <a:pt x="1122648" y="609600"/>
                  </a:lnTo>
                  <a:lnTo>
                    <a:pt x="1097856" y="660400"/>
                  </a:lnTo>
                  <a:lnTo>
                    <a:pt x="1070549" y="711200"/>
                  </a:lnTo>
                  <a:lnTo>
                    <a:pt x="1041093" y="749300"/>
                  </a:lnTo>
                  <a:lnTo>
                    <a:pt x="1009856" y="787400"/>
                  </a:lnTo>
                  <a:lnTo>
                    <a:pt x="977204" y="825500"/>
                  </a:lnTo>
                  <a:lnTo>
                    <a:pt x="943504" y="876300"/>
                  </a:lnTo>
                  <a:lnTo>
                    <a:pt x="909124" y="914400"/>
                  </a:lnTo>
                  <a:lnTo>
                    <a:pt x="874431" y="939800"/>
                  </a:lnTo>
                  <a:lnTo>
                    <a:pt x="839793" y="977900"/>
                  </a:lnTo>
                  <a:lnTo>
                    <a:pt x="803729" y="1016000"/>
                  </a:lnTo>
                  <a:lnTo>
                    <a:pt x="765806" y="1041400"/>
                  </a:lnTo>
                  <a:lnTo>
                    <a:pt x="726200" y="1079500"/>
                  </a:lnTo>
                  <a:lnTo>
                    <a:pt x="685084" y="1104900"/>
                  </a:lnTo>
                  <a:lnTo>
                    <a:pt x="642633" y="1143000"/>
                  </a:lnTo>
                  <a:lnTo>
                    <a:pt x="599022" y="1168400"/>
                  </a:lnTo>
                  <a:lnTo>
                    <a:pt x="554425" y="1193800"/>
                  </a:lnTo>
                  <a:lnTo>
                    <a:pt x="509017" y="1231900"/>
                  </a:lnTo>
                  <a:lnTo>
                    <a:pt x="462973" y="1257300"/>
                  </a:lnTo>
                  <a:lnTo>
                    <a:pt x="416468" y="1270000"/>
                  </a:lnTo>
                  <a:lnTo>
                    <a:pt x="322770" y="1320800"/>
                  </a:lnTo>
                  <a:lnTo>
                    <a:pt x="275927" y="1333500"/>
                  </a:lnTo>
                  <a:lnTo>
                    <a:pt x="229322" y="1358900"/>
                  </a:lnTo>
                  <a:lnTo>
                    <a:pt x="375338" y="1397000"/>
                  </a:lnTo>
                  <a:lnTo>
                    <a:pt x="421612" y="1422400"/>
                  </a:lnTo>
                  <a:lnTo>
                    <a:pt x="466504" y="1447800"/>
                  </a:lnTo>
                  <a:lnTo>
                    <a:pt x="509901" y="1473200"/>
                  </a:lnTo>
                  <a:lnTo>
                    <a:pt x="551695" y="1498600"/>
                  </a:lnTo>
                  <a:lnTo>
                    <a:pt x="591774" y="1524000"/>
                  </a:lnTo>
                  <a:lnTo>
                    <a:pt x="630028" y="1562100"/>
                  </a:lnTo>
                  <a:lnTo>
                    <a:pt x="666346" y="1600200"/>
                  </a:lnTo>
                  <a:lnTo>
                    <a:pt x="700618" y="1638300"/>
                  </a:lnTo>
                  <a:lnTo>
                    <a:pt x="732496" y="1676400"/>
                  </a:lnTo>
                  <a:lnTo>
                    <a:pt x="762126" y="1714500"/>
                  </a:lnTo>
                  <a:lnTo>
                    <a:pt x="789664" y="1752600"/>
                  </a:lnTo>
                  <a:lnTo>
                    <a:pt x="815267" y="1803400"/>
                  </a:lnTo>
                  <a:lnTo>
                    <a:pt x="839090" y="1841500"/>
                  </a:lnTo>
                  <a:lnTo>
                    <a:pt x="861289" y="1892300"/>
                  </a:lnTo>
                  <a:lnTo>
                    <a:pt x="882020" y="1930400"/>
                  </a:lnTo>
                  <a:lnTo>
                    <a:pt x="901440" y="1968500"/>
                  </a:lnTo>
                  <a:lnTo>
                    <a:pt x="919704" y="2019300"/>
                  </a:lnTo>
                  <a:lnTo>
                    <a:pt x="936969" y="2070100"/>
                  </a:lnTo>
                  <a:lnTo>
                    <a:pt x="953390" y="2108200"/>
                  </a:lnTo>
                  <a:lnTo>
                    <a:pt x="969124" y="2159000"/>
                  </a:lnTo>
                  <a:lnTo>
                    <a:pt x="984326" y="2209800"/>
                  </a:lnTo>
                  <a:lnTo>
                    <a:pt x="999153" y="2247900"/>
                  </a:lnTo>
                  <a:lnTo>
                    <a:pt x="1013761" y="2298700"/>
                  </a:lnTo>
                  <a:lnTo>
                    <a:pt x="1125927" y="2298700"/>
                  </a:lnTo>
                  <a:lnTo>
                    <a:pt x="1119427" y="2324100"/>
                  </a:lnTo>
                  <a:lnTo>
                    <a:pt x="1108504" y="2362200"/>
                  </a:lnTo>
                  <a:lnTo>
                    <a:pt x="1099726" y="2413000"/>
                  </a:lnTo>
                  <a:lnTo>
                    <a:pt x="1093163" y="2463800"/>
                  </a:lnTo>
                  <a:lnTo>
                    <a:pt x="1088884" y="2514600"/>
                  </a:lnTo>
                  <a:lnTo>
                    <a:pt x="1086808" y="2552700"/>
                  </a:lnTo>
                  <a:lnTo>
                    <a:pt x="1085325" y="2590800"/>
                  </a:lnTo>
                  <a:lnTo>
                    <a:pt x="1084436" y="2628900"/>
                  </a:lnTo>
                  <a:lnTo>
                    <a:pt x="1084139" y="2667000"/>
                  </a:lnTo>
                  <a:lnTo>
                    <a:pt x="1085140" y="2679700"/>
                  </a:lnTo>
                  <a:lnTo>
                    <a:pt x="1085029" y="2705100"/>
                  </a:lnTo>
                  <a:lnTo>
                    <a:pt x="1084473" y="2717800"/>
                  </a:lnTo>
                  <a:lnTo>
                    <a:pt x="1084139" y="2730500"/>
                  </a:lnTo>
                  <a:lnTo>
                    <a:pt x="1078950" y="2743200"/>
                  </a:lnTo>
                  <a:lnTo>
                    <a:pt x="1066940" y="2755900"/>
                  </a:lnTo>
                  <a:lnTo>
                    <a:pt x="1049889" y="2768600"/>
                  </a:lnTo>
                  <a:lnTo>
                    <a:pt x="1029576" y="2781300"/>
                  </a:lnTo>
                  <a:close/>
                </a:path>
                <a:path w="2185034" h="2781300">
                  <a:moveTo>
                    <a:pt x="1125927" y="2298700"/>
                  </a:moveTo>
                  <a:lnTo>
                    <a:pt x="1013761" y="2298700"/>
                  </a:lnTo>
                  <a:lnTo>
                    <a:pt x="1026568" y="2247900"/>
                  </a:lnTo>
                  <a:lnTo>
                    <a:pt x="1041233" y="2209800"/>
                  </a:lnTo>
                  <a:lnTo>
                    <a:pt x="1057703" y="2159000"/>
                  </a:lnTo>
                  <a:lnTo>
                    <a:pt x="1075927" y="2108200"/>
                  </a:lnTo>
                  <a:lnTo>
                    <a:pt x="1095852" y="2070100"/>
                  </a:lnTo>
                  <a:lnTo>
                    <a:pt x="1117427" y="2019300"/>
                  </a:lnTo>
                  <a:lnTo>
                    <a:pt x="1140601" y="1981200"/>
                  </a:lnTo>
                  <a:lnTo>
                    <a:pt x="1165320" y="1943100"/>
                  </a:lnTo>
                  <a:lnTo>
                    <a:pt x="1191534" y="1892300"/>
                  </a:lnTo>
                  <a:lnTo>
                    <a:pt x="1219191" y="1854200"/>
                  </a:lnTo>
                  <a:lnTo>
                    <a:pt x="1248238" y="1816100"/>
                  </a:lnTo>
                  <a:lnTo>
                    <a:pt x="1278625" y="1778000"/>
                  </a:lnTo>
                  <a:lnTo>
                    <a:pt x="1310298" y="1739900"/>
                  </a:lnTo>
                  <a:lnTo>
                    <a:pt x="1342801" y="1701800"/>
                  </a:lnTo>
                  <a:lnTo>
                    <a:pt x="1376991" y="1663700"/>
                  </a:lnTo>
                  <a:lnTo>
                    <a:pt x="1412788" y="1625600"/>
                  </a:lnTo>
                  <a:lnTo>
                    <a:pt x="1450106" y="1587500"/>
                  </a:lnTo>
                  <a:lnTo>
                    <a:pt x="1488865" y="1562100"/>
                  </a:lnTo>
                  <a:lnTo>
                    <a:pt x="1528980" y="1524000"/>
                  </a:lnTo>
                  <a:lnTo>
                    <a:pt x="1570368" y="1485900"/>
                  </a:lnTo>
                  <a:lnTo>
                    <a:pt x="1612947" y="1460500"/>
                  </a:lnTo>
                  <a:lnTo>
                    <a:pt x="1656634" y="1435100"/>
                  </a:lnTo>
                  <a:lnTo>
                    <a:pt x="1701346" y="1409700"/>
                  </a:lnTo>
                  <a:lnTo>
                    <a:pt x="1747000" y="1384300"/>
                  </a:lnTo>
                  <a:lnTo>
                    <a:pt x="1840801" y="1333500"/>
                  </a:lnTo>
                  <a:lnTo>
                    <a:pt x="1937375" y="1308100"/>
                  </a:lnTo>
                  <a:lnTo>
                    <a:pt x="1845202" y="1257300"/>
                  </a:lnTo>
                  <a:lnTo>
                    <a:pt x="1755104" y="1206500"/>
                  </a:lnTo>
                  <a:lnTo>
                    <a:pt x="1711482" y="1181100"/>
                  </a:lnTo>
                  <a:lnTo>
                    <a:pt x="1669157" y="1155700"/>
                  </a:lnTo>
                  <a:lnTo>
                    <a:pt x="1628390" y="1117600"/>
                  </a:lnTo>
                  <a:lnTo>
                    <a:pt x="1589438" y="1092200"/>
                  </a:lnTo>
                  <a:lnTo>
                    <a:pt x="1550787" y="1054100"/>
                  </a:lnTo>
                  <a:lnTo>
                    <a:pt x="1512188" y="1028700"/>
                  </a:lnTo>
                  <a:lnTo>
                    <a:pt x="1474221" y="990600"/>
                  </a:lnTo>
                  <a:lnTo>
                    <a:pt x="1437464" y="939800"/>
                  </a:lnTo>
                  <a:lnTo>
                    <a:pt x="1402497" y="901700"/>
                  </a:lnTo>
                  <a:lnTo>
                    <a:pt x="1369898" y="863600"/>
                  </a:lnTo>
                  <a:lnTo>
                    <a:pt x="1340248" y="812800"/>
                  </a:lnTo>
                  <a:lnTo>
                    <a:pt x="1314126" y="774700"/>
                  </a:lnTo>
                  <a:lnTo>
                    <a:pt x="1292110" y="723900"/>
                  </a:lnTo>
                  <a:lnTo>
                    <a:pt x="1275764" y="685800"/>
                  </a:lnTo>
                  <a:lnTo>
                    <a:pt x="1258605" y="635000"/>
                  </a:lnTo>
                  <a:lnTo>
                    <a:pt x="1241007" y="584200"/>
                  </a:lnTo>
                  <a:lnTo>
                    <a:pt x="1223343" y="533400"/>
                  </a:lnTo>
                  <a:lnTo>
                    <a:pt x="1205987" y="482600"/>
                  </a:lnTo>
                  <a:lnTo>
                    <a:pt x="1189311" y="419100"/>
                  </a:lnTo>
                  <a:lnTo>
                    <a:pt x="1298030" y="419100"/>
                  </a:lnTo>
                  <a:lnTo>
                    <a:pt x="1309726" y="457200"/>
                  </a:lnTo>
                  <a:lnTo>
                    <a:pt x="1325944" y="508000"/>
                  </a:lnTo>
                  <a:lnTo>
                    <a:pt x="1342440" y="558800"/>
                  </a:lnTo>
                  <a:lnTo>
                    <a:pt x="1358871" y="609600"/>
                  </a:lnTo>
                  <a:lnTo>
                    <a:pt x="1374894" y="647700"/>
                  </a:lnTo>
                  <a:lnTo>
                    <a:pt x="1390165" y="685800"/>
                  </a:lnTo>
                  <a:lnTo>
                    <a:pt x="1412382" y="736600"/>
                  </a:lnTo>
                  <a:lnTo>
                    <a:pt x="1439353" y="774700"/>
                  </a:lnTo>
                  <a:lnTo>
                    <a:pt x="1470272" y="825500"/>
                  </a:lnTo>
                  <a:lnTo>
                    <a:pt x="1504332" y="863600"/>
                  </a:lnTo>
                  <a:lnTo>
                    <a:pt x="1540727" y="901700"/>
                  </a:lnTo>
                  <a:lnTo>
                    <a:pt x="1578652" y="939800"/>
                  </a:lnTo>
                  <a:lnTo>
                    <a:pt x="1617299" y="977900"/>
                  </a:lnTo>
                  <a:lnTo>
                    <a:pt x="1655863" y="1003300"/>
                  </a:lnTo>
                  <a:lnTo>
                    <a:pt x="1695436" y="1041400"/>
                  </a:lnTo>
                  <a:lnTo>
                    <a:pt x="1736974" y="1066800"/>
                  </a:lnTo>
                  <a:lnTo>
                    <a:pt x="1780159" y="1092200"/>
                  </a:lnTo>
                  <a:lnTo>
                    <a:pt x="1824672" y="1130300"/>
                  </a:lnTo>
                  <a:lnTo>
                    <a:pt x="1962988" y="1206500"/>
                  </a:lnTo>
                  <a:lnTo>
                    <a:pt x="2009622" y="1219200"/>
                  </a:lnTo>
                  <a:lnTo>
                    <a:pt x="2055990" y="1244600"/>
                  </a:lnTo>
                  <a:lnTo>
                    <a:pt x="2083580" y="1257300"/>
                  </a:lnTo>
                  <a:lnTo>
                    <a:pt x="2114210" y="1257300"/>
                  </a:lnTo>
                  <a:lnTo>
                    <a:pt x="2149300" y="1270000"/>
                  </a:lnTo>
                  <a:lnTo>
                    <a:pt x="2164312" y="1282700"/>
                  </a:lnTo>
                  <a:lnTo>
                    <a:pt x="2175692" y="1295400"/>
                  </a:lnTo>
                  <a:lnTo>
                    <a:pt x="2182772" y="1308100"/>
                  </a:lnTo>
                  <a:lnTo>
                    <a:pt x="2184885" y="1333500"/>
                  </a:lnTo>
                  <a:lnTo>
                    <a:pt x="2180425" y="1346200"/>
                  </a:lnTo>
                  <a:lnTo>
                    <a:pt x="2171145" y="1358900"/>
                  </a:lnTo>
                  <a:lnTo>
                    <a:pt x="2157863" y="1371600"/>
                  </a:lnTo>
                  <a:lnTo>
                    <a:pt x="2141393" y="1384300"/>
                  </a:lnTo>
                  <a:lnTo>
                    <a:pt x="2077007" y="1384300"/>
                  </a:lnTo>
                  <a:lnTo>
                    <a:pt x="2049664" y="1397000"/>
                  </a:lnTo>
                  <a:lnTo>
                    <a:pt x="2001852" y="1397000"/>
                  </a:lnTo>
                  <a:lnTo>
                    <a:pt x="1907840" y="1422400"/>
                  </a:lnTo>
                  <a:lnTo>
                    <a:pt x="1861808" y="1447800"/>
                  </a:lnTo>
                  <a:lnTo>
                    <a:pt x="1816535" y="1460500"/>
                  </a:lnTo>
                  <a:lnTo>
                    <a:pt x="1772105" y="1485900"/>
                  </a:lnTo>
                  <a:lnTo>
                    <a:pt x="1728602" y="1511300"/>
                  </a:lnTo>
                  <a:lnTo>
                    <a:pt x="1686109" y="1536700"/>
                  </a:lnTo>
                  <a:lnTo>
                    <a:pt x="1644710" y="1574800"/>
                  </a:lnTo>
                  <a:lnTo>
                    <a:pt x="1604488" y="1600200"/>
                  </a:lnTo>
                  <a:lnTo>
                    <a:pt x="1565525" y="1625600"/>
                  </a:lnTo>
                  <a:lnTo>
                    <a:pt x="1527907" y="1663700"/>
                  </a:lnTo>
                  <a:lnTo>
                    <a:pt x="1491716" y="1701800"/>
                  </a:lnTo>
                  <a:lnTo>
                    <a:pt x="1457035" y="1739900"/>
                  </a:lnTo>
                  <a:lnTo>
                    <a:pt x="1423948" y="1765300"/>
                  </a:lnTo>
                  <a:lnTo>
                    <a:pt x="1361292" y="1841500"/>
                  </a:lnTo>
                  <a:lnTo>
                    <a:pt x="1331358" y="1879600"/>
                  </a:lnTo>
                  <a:lnTo>
                    <a:pt x="1302805" y="1930400"/>
                  </a:lnTo>
                  <a:lnTo>
                    <a:pt x="1275702" y="1968500"/>
                  </a:lnTo>
                  <a:lnTo>
                    <a:pt x="1250119" y="2006600"/>
                  </a:lnTo>
                  <a:lnTo>
                    <a:pt x="1226125" y="2044700"/>
                  </a:lnTo>
                  <a:lnTo>
                    <a:pt x="1203790" y="2095500"/>
                  </a:lnTo>
                  <a:lnTo>
                    <a:pt x="1183183" y="2133600"/>
                  </a:lnTo>
                  <a:lnTo>
                    <a:pt x="1164373" y="2184400"/>
                  </a:lnTo>
                  <a:lnTo>
                    <a:pt x="1147431" y="2222500"/>
                  </a:lnTo>
                  <a:lnTo>
                    <a:pt x="1132426" y="2273300"/>
                  </a:lnTo>
                  <a:lnTo>
                    <a:pt x="1125927" y="2298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92088" y="1133285"/>
            <a:ext cx="5445125" cy="817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500" b="0">
                <a:latin typeface="Cambria"/>
                <a:cs typeface="Cambria"/>
              </a:rPr>
              <a:t>4.Sơ</a:t>
            </a:r>
            <a:r>
              <a:rPr dirty="0" sz="5200" spc="480" b="0">
                <a:latin typeface="Cambria"/>
                <a:cs typeface="Cambria"/>
              </a:rPr>
              <a:t> </a:t>
            </a:r>
            <a:r>
              <a:rPr dirty="0" sz="5200" spc="430" b="0">
                <a:latin typeface="Cambria"/>
                <a:cs typeface="Cambria"/>
              </a:rPr>
              <a:t>đồ</a:t>
            </a:r>
            <a:r>
              <a:rPr dirty="0" sz="5200" spc="480" b="0">
                <a:latin typeface="Cambria"/>
                <a:cs typeface="Cambria"/>
              </a:rPr>
              <a:t> </a:t>
            </a:r>
            <a:r>
              <a:rPr dirty="0" sz="5200" spc="484" b="0">
                <a:latin typeface="Cambria"/>
                <a:cs typeface="Cambria"/>
              </a:rPr>
              <a:t>quan</a:t>
            </a:r>
            <a:r>
              <a:rPr dirty="0" sz="5200" spc="480" b="0">
                <a:latin typeface="Cambria"/>
                <a:cs typeface="Cambria"/>
              </a:rPr>
              <a:t> </a:t>
            </a:r>
            <a:r>
              <a:rPr dirty="0" sz="5200" spc="505" b="0">
                <a:latin typeface="Cambria"/>
                <a:cs typeface="Cambria"/>
              </a:rPr>
              <a:t>hệ</a:t>
            </a:r>
            <a:endParaRPr sz="52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8871" y="623054"/>
              <a:ext cx="17706974" cy="91725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836" y="335926"/>
              <a:ext cx="713843" cy="140142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99699" y="1028700"/>
              <a:ext cx="9363074" cy="876299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768712" y="1414341"/>
            <a:ext cx="2132330" cy="604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-10" b="1">
                <a:latin typeface="Calibri"/>
                <a:cs typeface="Calibri"/>
              </a:rPr>
              <a:t>4</a:t>
            </a:r>
            <a:r>
              <a:rPr dirty="0" sz="3800" spc="-290" b="1">
                <a:latin typeface="Calibri"/>
                <a:cs typeface="Calibri"/>
              </a:rPr>
              <a:t>.</a:t>
            </a:r>
            <a:r>
              <a:rPr dirty="0" sz="3800" spc="-170" b="1">
                <a:latin typeface="Calibri"/>
                <a:cs typeface="Calibri"/>
              </a:rPr>
              <a:t> </a:t>
            </a:r>
            <a:r>
              <a:rPr dirty="0" sz="3800" spc="220" b="1">
                <a:latin typeface="Calibri"/>
                <a:cs typeface="Calibri"/>
              </a:rPr>
              <a:t>T</a:t>
            </a:r>
            <a:r>
              <a:rPr dirty="0" sz="3800" spc="200" b="1">
                <a:latin typeface="Calibri"/>
                <a:cs typeface="Calibri"/>
              </a:rPr>
              <a:t>h</a:t>
            </a:r>
            <a:r>
              <a:rPr dirty="0" sz="3800" spc="220" b="1">
                <a:latin typeface="Calibri"/>
                <a:cs typeface="Calibri"/>
              </a:rPr>
              <a:t>i</a:t>
            </a:r>
            <a:r>
              <a:rPr dirty="0" sz="3800" spc="-105" b="1">
                <a:latin typeface="Calibri"/>
                <a:cs typeface="Calibri"/>
              </a:rPr>
              <a:t>ế</a:t>
            </a:r>
            <a:r>
              <a:rPr dirty="0" sz="3800" spc="100" b="1">
                <a:latin typeface="Calibri"/>
                <a:cs typeface="Calibri"/>
              </a:rPr>
              <a:t>t</a:t>
            </a:r>
            <a:r>
              <a:rPr dirty="0" sz="3800" spc="-170" b="1">
                <a:latin typeface="Calibri"/>
                <a:cs typeface="Calibri"/>
              </a:rPr>
              <a:t> </a:t>
            </a:r>
            <a:r>
              <a:rPr dirty="0" sz="3800" spc="160" b="1">
                <a:latin typeface="Calibri"/>
                <a:cs typeface="Calibri"/>
              </a:rPr>
              <a:t>k</a:t>
            </a:r>
            <a:r>
              <a:rPr dirty="0" sz="3800" spc="-100" b="1">
                <a:latin typeface="Calibri"/>
                <a:cs typeface="Calibri"/>
              </a:rPr>
              <a:t>ế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66477" y="5133404"/>
            <a:ext cx="1878964" cy="604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204" b="1">
                <a:latin typeface="Calibri"/>
                <a:cs typeface="Calibri"/>
              </a:rPr>
              <a:t>S</a:t>
            </a:r>
            <a:r>
              <a:rPr dirty="0" sz="3800" spc="-440" b="1">
                <a:latin typeface="Calibri"/>
                <a:cs typeface="Calibri"/>
              </a:rPr>
              <a:t>ơ</a:t>
            </a:r>
            <a:r>
              <a:rPr dirty="0" sz="3800" spc="-170" b="1">
                <a:latin typeface="Calibri"/>
                <a:cs typeface="Calibri"/>
              </a:rPr>
              <a:t> </a:t>
            </a:r>
            <a:r>
              <a:rPr dirty="0" sz="3800" spc="-95" b="1">
                <a:latin typeface="Calibri"/>
                <a:cs typeface="Calibri"/>
              </a:rPr>
              <a:t>đ</a:t>
            </a:r>
            <a:r>
              <a:rPr dirty="0" sz="3800" spc="-75" b="1">
                <a:latin typeface="Calibri"/>
                <a:cs typeface="Calibri"/>
              </a:rPr>
              <a:t>ồ</a:t>
            </a:r>
            <a:r>
              <a:rPr dirty="0" sz="3800" spc="-170" b="1">
                <a:latin typeface="Calibri"/>
                <a:cs typeface="Calibri"/>
              </a:rPr>
              <a:t> </a:t>
            </a:r>
            <a:r>
              <a:rPr dirty="0" sz="3800" spc="204" b="1">
                <a:latin typeface="Calibri"/>
                <a:cs typeface="Calibri"/>
              </a:rPr>
              <a:t>l</a:t>
            </a:r>
            <a:r>
              <a:rPr dirty="0" sz="3800" spc="-445" b="1">
                <a:latin typeface="Calibri"/>
                <a:cs typeface="Calibri"/>
              </a:rPr>
              <a:t>ớ</a:t>
            </a:r>
            <a:r>
              <a:rPr dirty="0" sz="3800" spc="40" b="1">
                <a:latin typeface="Calibri"/>
                <a:cs typeface="Calibri"/>
              </a:rPr>
              <a:t>p</a:t>
            </a:r>
            <a:endParaRPr sz="3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"/>
            <a:ext cx="18288000" cy="10287000"/>
            <a:chOff x="0" y="3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"/>
              <a:ext cx="18287999" cy="102869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8871" y="623057"/>
              <a:ext cx="17706974" cy="91725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836" y="335932"/>
              <a:ext cx="713843" cy="1401422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511274" y="5133410"/>
            <a:ext cx="1789430" cy="604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80"/>
              <a:t>K</a:t>
            </a:r>
            <a:r>
              <a:rPr dirty="0" spc="-105"/>
              <a:t>ế</a:t>
            </a:r>
            <a:r>
              <a:rPr dirty="0" spc="100"/>
              <a:t>t</a:t>
            </a:r>
            <a:r>
              <a:rPr dirty="0" spc="-170"/>
              <a:t> </a:t>
            </a:r>
            <a:r>
              <a:rPr dirty="0" spc="95"/>
              <a:t>t</a:t>
            </a:r>
            <a:r>
              <a:rPr dirty="0" spc="200"/>
              <a:t>h</a:t>
            </a:r>
            <a:r>
              <a:rPr dirty="0" spc="175"/>
              <a:t>ú</a:t>
            </a:r>
            <a:r>
              <a:rPr dirty="0" spc="114"/>
              <a:t>c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8871" y="623054"/>
              <a:ext cx="17706974" cy="91725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4836" y="335927"/>
              <a:ext cx="713843" cy="14014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1061554" y="1369516"/>
              <a:ext cx="13373735" cy="2479675"/>
            </a:xfrm>
            <a:custGeom>
              <a:avLst/>
              <a:gdLst/>
              <a:ahLst/>
              <a:cxnLst/>
              <a:rect l="l" t="t" r="r" b="b"/>
              <a:pathLst>
                <a:path w="13373735" h="2479675">
                  <a:moveTo>
                    <a:pt x="1028090" y="867143"/>
                  </a:moveTo>
                  <a:lnTo>
                    <a:pt x="1027874" y="815975"/>
                  </a:lnTo>
                  <a:lnTo>
                    <a:pt x="1023670" y="765429"/>
                  </a:lnTo>
                  <a:lnTo>
                    <a:pt x="1015034" y="715708"/>
                  </a:lnTo>
                  <a:lnTo>
                    <a:pt x="1001534" y="666978"/>
                  </a:lnTo>
                  <a:lnTo>
                    <a:pt x="972426" y="606145"/>
                  </a:lnTo>
                  <a:lnTo>
                    <a:pt x="963066" y="592772"/>
                  </a:lnTo>
                  <a:lnTo>
                    <a:pt x="963066" y="823760"/>
                  </a:lnTo>
                  <a:lnTo>
                    <a:pt x="963028" y="870331"/>
                  </a:lnTo>
                  <a:lnTo>
                    <a:pt x="959713" y="917384"/>
                  </a:lnTo>
                  <a:lnTo>
                    <a:pt x="953566" y="964780"/>
                  </a:lnTo>
                  <a:lnTo>
                    <a:pt x="945007" y="1012329"/>
                  </a:lnTo>
                  <a:lnTo>
                    <a:pt x="934453" y="1059865"/>
                  </a:lnTo>
                  <a:lnTo>
                    <a:pt x="921804" y="1109357"/>
                  </a:lnTo>
                  <a:lnTo>
                    <a:pt x="907884" y="1158570"/>
                  </a:lnTo>
                  <a:lnTo>
                    <a:pt x="893140" y="1207325"/>
                  </a:lnTo>
                  <a:lnTo>
                    <a:pt x="878001" y="1255458"/>
                  </a:lnTo>
                  <a:lnTo>
                    <a:pt x="862888" y="1302816"/>
                  </a:lnTo>
                  <a:lnTo>
                    <a:pt x="848233" y="1349209"/>
                  </a:lnTo>
                  <a:lnTo>
                    <a:pt x="834466" y="1394498"/>
                  </a:lnTo>
                  <a:lnTo>
                    <a:pt x="822020" y="1438490"/>
                  </a:lnTo>
                  <a:lnTo>
                    <a:pt x="816013" y="1459420"/>
                  </a:lnTo>
                  <a:lnTo>
                    <a:pt x="804621" y="1496961"/>
                  </a:lnTo>
                  <a:lnTo>
                    <a:pt x="788987" y="1546758"/>
                  </a:lnTo>
                  <a:lnTo>
                    <a:pt x="770267" y="1604429"/>
                  </a:lnTo>
                  <a:lnTo>
                    <a:pt x="749604" y="1665617"/>
                  </a:lnTo>
                  <a:lnTo>
                    <a:pt x="728167" y="1725968"/>
                  </a:lnTo>
                  <a:lnTo>
                    <a:pt x="707110" y="1781098"/>
                  </a:lnTo>
                  <a:lnTo>
                    <a:pt x="684568" y="1829549"/>
                  </a:lnTo>
                  <a:lnTo>
                    <a:pt x="677913" y="1841931"/>
                  </a:lnTo>
                  <a:lnTo>
                    <a:pt x="672325" y="1836966"/>
                  </a:lnTo>
                  <a:lnTo>
                    <a:pt x="665492" y="1831378"/>
                  </a:lnTo>
                  <a:lnTo>
                    <a:pt x="660514" y="1826412"/>
                  </a:lnTo>
                  <a:lnTo>
                    <a:pt x="619836" y="1781810"/>
                  </a:lnTo>
                  <a:lnTo>
                    <a:pt x="578218" y="1732153"/>
                  </a:lnTo>
                  <a:lnTo>
                    <a:pt x="541718" y="1687715"/>
                  </a:lnTo>
                  <a:lnTo>
                    <a:pt x="516407" y="1658823"/>
                  </a:lnTo>
                  <a:lnTo>
                    <a:pt x="492747" y="1635963"/>
                  </a:lnTo>
                  <a:lnTo>
                    <a:pt x="395478" y="1545780"/>
                  </a:lnTo>
                  <a:lnTo>
                    <a:pt x="357390" y="1509763"/>
                  </a:lnTo>
                  <a:lnTo>
                    <a:pt x="318046" y="1471396"/>
                  </a:lnTo>
                  <a:lnTo>
                    <a:pt x="278371" y="1431048"/>
                  </a:lnTo>
                  <a:lnTo>
                    <a:pt x="239280" y="1389087"/>
                  </a:lnTo>
                  <a:lnTo>
                    <a:pt x="201739" y="1345882"/>
                  </a:lnTo>
                  <a:lnTo>
                    <a:pt x="166674" y="1301813"/>
                  </a:lnTo>
                  <a:lnTo>
                    <a:pt x="135013" y="1257249"/>
                  </a:lnTo>
                  <a:lnTo>
                    <a:pt x="105397" y="1208925"/>
                  </a:lnTo>
                  <a:lnTo>
                    <a:pt x="82397" y="1161199"/>
                  </a:lnTo>
                  <a:lnTo>
                    <a:pt x="67843" y="1114640"/>
                  </a:lnTo>
                  <a:lnTo>
                    <a:pt x="63601" y="1069848"/>
                  </a:lnTo>
                  <a:lnTo>
                    <a:pt x="71501" y="1027391"/>
                  </a:lnTo>
                  <a:lnTo>
                    <a:pt x="93395" y="987869"/>
                  </a:lnTo>
                  <a:lnTo>
                    <a:pt x="154190" y="939139"/>
                  </a:lnTo>
                  <a:lnTo>
                    <a:pt x="193230" y="922235"/>
                  </a:lnTo>
                  <a:lnTo>
                    <a:pt x="235013" y="910907"/>
                  </a:lnTo>
                  <a:lnTo>
                    <a:pt x="277088" y="905929"/>
                  </a:lnTo>
                  <a:lnTo>
                    <a:pt x="318096" y="907415"/>
                  </a:lnTo>
                  <a:lnTo>
                    <a:pt x="356082" y="916228"/>
                  </a:lnTo>
                  <a:lnTo>
                    <a:pt x="418680" y="961301"/>
                  </a:lnTo>
                  <a:lnTo>
                    <a:pt x="439610" y="994232"/>
                  </a:lnTo>
                  <a:lnTo>
                    <a:pt x="454837" y="1030655"/>
                  </a:lnTo>
                  <a:lnTo>
                    <a:pt x="467334" y="1069174"/>
                  </a:lnTo>
                  <a:lnTo>
                    <a:pt x="472147" y="1082090"/>
                  </a:lnTo>
                  <a:lnTo>
                    <a:pt x="478358" y="1094244"/>
                  </a:lnTo>
                  <a:lnTo>
                    <a:pt x="486206" y="1104874"/>
                  </a:lnTo>
                  <a:lnTo>
                    <a:pt x="495909" y="1113243"/>
                  </a:lnTo>
                  <a:lnTo>
                    <a:pt x="498767" y="1125423"/>
                  </a:lnTo>
                  <a:lnTo>
                    <a:pt x="505764" y="1135278"/>
                  </a:lnTo>
                  <a:lnTo>
                    <a:pt x="515912" y="1141882"/>
                  </a:lnTo>
                  <a:lnTo>
                    <a:pt x="528205" y="1144282"/>
                  </a:lnTo>
                  <a:lnTo>
                    <a:pt x="540956" y="1141768"/>
                  </a:lnTo>
                  <a:lnTo>
                    <a:pt x="551421" y="1134897"/>
                  </a:lnTo>
                  <a:lnTo>
                    <a:pt x="558507" y="1124661"/>
                  </a:lnTo>
                  <a:lnTo>
                    <a:pt x="561136" y="1112012"/>
                  </a:lnTo>
                  <a:lnTo>
                    <a:pt x="561251" y="1059865"/>
                  </a:lnTo>
                  <a:lnTo>
                    <a:pt x="561771" y="1015542"/>
                  </a:lnTo>
                  <a:lnTo>
                    <a:pt x="563499" y="966139"/>
                  </a:lnTo>
                  <a:lnTo>
                    <a:pt x="567118" y="913841"/>
                  </a:lnTo>
                  <a:lnTo>
                    <a:pt x="573138" y="862888"/>
                  </a:lnTo>
                  <a:lnTo>
                    <a:pt x="582256" y="812838"/>
                  </a:lnTo>
                  <a:lnTo>
                    <a:pt x="594487" y="767702"/>
                  </a:lnTo>
                  <a:lnTo>
                    <a:pt x="610527" y="724700"/>
                  </a:lnTo>
                  <a:lnTo>
                    <a:pt x="631088" y="684593"/>
                  </a:lnTo>
                  <a:lnTo>
                    <a:pt x="656882" y="648144"/>
                  </a:lnTo>
                  <a:lnTo>
                    <a:pt x="688606" y="616153"/>
                  </a:lnTo>
                  <a:lnTo>
                    <a:pt x="726986" y="589394"/>
                  </a:lnTo>
                  <a:lnTo>
                    <a:pt x="775195" y="567817"/>
                  </a:lnTo>
                  <a:lnTo>
                    <a:pt x="800265" y="563727"/>
                  </a:lnTo>
                  <a:lnTo>
                    <a:pt x="827608" y="565810"/>
                  </a:lnTo>
                  <a:lnTo>
                    <a:pt x="868578" y="585965"/>
                  </a:lnTo>
                  <a:lnTo>
                    <a:pt x="900290" y="617994"/>
                  </a:lnTo>
                  <a:lnTo>
                    <a:pt x="929944" y="665441"/>
                  </a:lnTo>
                  <a:lnTo>
                    <a:pt x="951687" y="732777"/>
                  </a:lnTo>
                  <a:lnTo>
                    <a:pt x="959434" y="777849"/>
                  </a:lnTo>
                  <a:lnTo>
                    <a:pt x="963066" y="823760"/>
                  </a:lnTo>
                  <a:lnTo>
                    <a:pt x="963066" y="592772"/>
                  </a:lnTo>
                  <a:lnTo>
                    <a:pt x="926998" y="549046"/>
                  </a:lnTo>
                  <a:lnTo>
                    <a:pt x="885926" y="518083"/>
                  </a:lnTo>
                  <a:lnTo>
                    <a:pt x="840651" y="500634"/>
                  </a:lnTo>
                  <a:lnTo>
                    <a:pt x="801357" y="497281"/>
                  </a:lnTo>
                  <a:lnTo>
                    <a:pt x="765263" y="502183"/>
                  </a:lnTo>
                  <a:lnTo>
                    <a:pt x="695921" y="531672"/>
                  </a:lnTo>
                  <a:lnTo>
                    <a:pt x="655777" y="558558"/>
                  </a:lnTo>
                  <a:lnTo>
                    <a:pt x="621284" y="589978"/>
                  </a:lnTo>
                  <a:lnTo>
                    <a:pt x="592074" y="625411"/>
                  </a:lnTo>
                  <a:lnTo>
                    <a:pt x="567690" y="664362"/>
                  </a:lnTo>
                  <a:lnTo>
                    <a:pt x="547751" y="706323"/>
                  </a:lnTo>
                  <a:lnTo>
                    <a:pt x="531825" y="750811"/>
                  </a:lnTo>
                  <a:lnTo>
                    <a:pt x="519518" y="797318"/>
                  </a:lnTo>
                  <a:lnTo>
                    <a:pt x="511403" y="838796"/>
                  </a:lnTo>
                  <a:lnTo>
                    <a:pt x="505460" y="881037"/>
                  </a:lnTo>
                  <a:lnTo>
                    <a:pt x="501256" y="923620"/>
                  </a:lnTo>
                  <a:lnTo>
                    <a:pt x="498398" y="966139"/>
                  </a:lnTo>
                  <a:lnTo>
                    <a:pt x="485063" y="942098"/>
                  </a:lnTo>
                  <a:lnTo>
                    <a:pt x="456628" y="905929"/>
                  </a:lnTo>
                  <a:lnTo>
                    <a:pt x="427583" y="879868"/>
                  </a:lnTo>
                  <a:lnTo>
                    <a:pt x="383768" y="856386"/>
                  </a:lnTo>
                  <a:lnTo>
                    <a:pt x="333324" y="843330"/>
                  </a:lnTo>
                  <a:lnTo>
                    <a:pt x="278904" y="840155"/>
                  </a:lnTo>
                  <a:lnTo>
                    <a:pt x="223215" y="846353"/>
                  </a:lnTo>
                  <a:lnTo>
                    <a:pt x="169468" y="861110"/>
                  </a:lnTo>
                  <a:lnTo>
                    <a:pt x="119799" y="883361"/>
                  </a:lnTo>
                  <a:lnTo>
                    <a:pt x="76644" y="912253"/>
                  </a:lnTo>
                  <a:lnTo>
                    <a:pt x="42456" y="946899"/>
                  </a:lnTo>
                  <a:lnTo>
                    <a:pt x="19164" y="984465"/>
                  </a:lnTo>
                  <a:lnTo>
                    <a:pt x="5232" y="1024318"/>
                  </a:lnTo>
                  <a:lnTo>
                    <a:pt x="0" y="1066114"/>
                  </a:lnTo>
                  <a:lnTo>
                    <a:pt x="2781" y="1109522"/>
                  </a:lnTo>
                  <a:lnTo>
                    <a:pt x="12928" y="1154214"/>
                  </a:lnTo>
                  <a:lnTo>
                    <a:pt x="29794" y="1199857"/>
                  </a:lnTo>
                  <a:lnTo>
                    <a:pt x="52692" y="1246098"/>
                  </a:lnTo>
                  <a:lnTo>
                    <a:pt x="80975" y="1292631"/>
                  </a:lnTo>
                  <a:lnTo>
                    <a:pt x="113182" y="1338224"/>
                  </a:lnTo>
                  <a:lnTo>
                    <a:pt x="148882" y="1383334"/>
                  </a:lnTo>
                  <a:lnTo>
                    <a:pt x="187109" y="1427581"/>
                  </a:lnTo>
                  <a:lnTo>
                    <a:pt x="226923" y="1470583"/>
                  </a:lnTo>
                  <a:lnTo>
                    <a:pt x="267347" y="1511947"/>
                  </a:lnTo>
                  <a:lnTo>
                    <a:pt x="307467" y="1551292"/>
                  </a:lnTo>
                  <a:lnTo>
                    <a:pt x="346290" y="1588223"/>
                  </a:lnTo>
                  <a:lnTo>
                    <a:pt x="445617" y="1680705"/>
                  </a:lnTo>
                  <a:lnTo>
                    <a:pt x="469823" y="1704136"/>
                  </a:lnTo>
                  <a:lnTo>
                    <a:pt x="492798" y="1730082"/>
                  </a:lnTo>
                  <a:lnTo>
                    <a:pt x="563829" y="1815503"/>
                  </a:lnTo>
                  <a:lnTo>
                    <a:pt x="602284" y="1859140"/>
                  </a:lnTo>
                  <a:lnTo>
                    <a:pt x="636295" y="1892820"/>
                  </a:lnTo>
                  <a:lnTo>
                    <a:pt x="678535" y="1916417"/>
                  </a:lnTo>
                  <a:lnTo>
                    <a:pt x="686612" y="1916417"/>
                  </a:lnTo>
                  <a:lnTo>
                    <a:pt x="724928" y="1891753"/>
                  </a:lnTo>
                  <a:lnTo>
                    <a:pt x="746861" y="1852485"/>
                  </a:lnTo>
                  <a:lnTo>
                    <a:pt x="751408" y="1841931"/>
                  </a:lnTo>
                  <a:lnTo>
                    <a:pt x="766902" y="1806003"/>
                  </a:lnTo>
                  <a:lnTo>
                    <a:pt x="788492" y="1749653"/>
                  </a:lnTo>
                  <a:lnTo>
                    <a:pt x="810475" y="1687893"/>
                  </a:lnTo>
                  <a:lnTo>
                    <a:pt x="831646" y="1625231"/>
                  </a:lnTo>
                  <a:lnTo>
                    <a:pt x="850849" y="1566151"/>
                  </a:lnTo>
                  <a:lnTo>
                    <a:pt x="866876" y="1515135"/>
                  </a:lnTo>
                  <a:lnTo>
                    <a:pt x="878573" y="1476667"/>
                  </a:lnTo>
                  <a:lnTo>
                    <a:pt x="897407" y="1411046"/>
                  </a:lnTo>
                  <a:lnTo>
                    <a:pt x="911326" y="1365592"/>
                  </a:lnTo>
                  <a:lnTo>
                    <a:pt x="926096" y="1319034"/>
                  </a:lnTo>
                  <a:lnTo>
                    <a:pt x="941285" y="1271524"/>
                  </a:lnTo>
                  <a:lnTo>
                    <a:pt x="956475" y="1223187"/>
                  </a:lnTo>
                  <a:lnTo>
                    <a:pt x="971232" y="1174191"/>
                  </a:lnTo>
                  <a:lnTo>
                    <a:pt x="985151" y="1124661"/>
                  </a:lnTo>
                  <a:lnTo>
                    <a:pt x="997813" y="1074762"/>
                  </a:lnTo>
                  <a:lnTo>
                    <a:pt x="1009180" y="1022769"/>
                  </a:lnTo>
                  <a:lnTo>
                    <a:pt x="1018311" y="970724"/>
                  </a:lnTo>
                  <a:lnTo>
                    <a:pt x="1024763" y="918794"/>
                  </a:lnTo>
                  <a:lnTo>
                    <a:pt x="1028090" y="867143"/>
                  </a:lnTo>
                  <a:close/>
                </a:path>
                <a:path w="13373735" h="2479675">
                  <a:moveTo>
                    <a:pt x="1928939" y="1305039"/>
                  </a:moveTo>
                  <a:lnTo>
                    <a:pt x="1920862" y="1234821"/>
                  </a:lnTo>
                  <a:lnTo>
                    <a:pt x="1903247" y="1191920"/>
                  </a:lnTo>
                  <a:lnTo>
                    <a:pt x="1863712" y="1149235"/>
                  </a:lnTo>
                  <a:lnTo>
                    <a:pt x="1863712" y="1299451"/>
                  </a:lnTo>
                  <a:lnTo>
                    <a:pt x="1858454" y="1326146"/>
                  </a:lnTo>
                  <a:lnTo>
                    <a:pt x="1846986" y="1362621"/>
                  </a:lnTo>
                  <a:lnTo>
                    <a:pt x="1830222" y="1407045"/>
                  </a:lnTo>
                  <a:lnTo>
                    <a:pt x="1809051" y="1457566"/>
                  </a:lnTo>
                  <a:lnTo>
                    <a:pt x="1784400" y="1512341"/>
                  </a:lnTo>
                  <a:lnTo>
                    <a:pt x="1757146" y="1569504"/>
                  </a:lnTo>
                  <a:lnTo>
                    <a:pt x="1728203" y="1627225"/>
                  </a:lnTo>
                  <a:lnTo>
                    <a:pt x="1698485" y="1683651"/>
                  </a:lnTo>
                  <a:lnTo>
                    <a:pt x="1674431" y="1727047"/>
                  </a:lnTo>
                  <a:lnTo>
                    <a:pt x="1650885" y="1767293"/>
                  </a:lnTo>
                  <a:lnTo>
                    <a:pt x="1628165" y="1803590"/>
                  </a:lnTo>
                  <a:lnTo>
                    <a:pt x="1606550" y="1835099"/>
                  </a:lnTo>
                  <a:lnTo>
                    <a:pt x="1587296" y="1860550"/>
                  </a:lnTo>
                  <a:lnTo>
                    <a:pt x="1559217" y="1818640"/>
                  </a:lnTo>
                  <a:lnTo>
                    <a:pt x="1532242" y="1775752"/>
                  </a:lnTo>
                  <a:lnTo>
                    <a:pt x="1504226" y="1733207"/>
                  </a:lnTo>
                  <a:lnTo>
                    <a:pt x="1472996" y="1692351"/>
                  </a:lnTo>
                  <a:lnTo>
                    <a:pt x="1447317" y="1664030"/>
                  </a:lnTo>
                  <a:lnTo>
                    <a:pt x="1415973" y="1631124"/>
                  </a:lnTo>
                  <a:lnTo>
                    <a:pt x="1381379" y="1594434"/>
                  </a:lnTo>
                  <a:lnTo>
                    <a:pt x="1345958" y="1554734"/>
                  </a:lnTo>
                  <a:lnTo>
                    <a:pt x="1312125" y="1512836"/>
                  </a:lnTo>
                  <a:lnTo>
                    <a:pt x="1282306" y="1469517"/>
                  </a:lnTo>
                  <a:lnTo>
                    <a:pt x="1261897" y="1432344"/>
                  </a:lnTo>
                  <a:lnTo>
                    <a:pt x="1248143" y="1395577"/>
                  </a:lnTo>
                  <a:lnTo>
                    <a:pt x="1243698" y="1359623"/>
                  </a:lnTo>
                  <a:lnTo>
                    <a:pt x="1251242" y="1324902"/>
                  </a:lnTo>
                  <a:lnTo>
                    <a:pt x="1273479" y="1289837"/>
                  </a:lnTo>
                  <a:lnTo>
                    <a:pt x="1303324" y="1266799"/>
                  </a:lnTo>
                  <a:lnTo>
                    <a:pt x="1338186" y="1255395"/>
                  </a:lnTo>
                  <a:lnTo>
                    <a:pt x="1375473" y="1255179"/>
                  </a:lnTo>
                  <a:lnTo>
                    <a:pt x="1412621" y="1265732"/>
                  </a:lnTo>
                  <a:lnTo>
                    <a:pt x="1447025" y="1286624"/>
                  </a:lnTo>
                  <a:lnTo>
                    <a:pt x="1476108" y="1317447"/>
                  </a:lnTo>
                  <a:lnTo>
                    <a:pt x="1483563" y="1344764"/>
                  </a:lnTo>
                  <a:lnTo>
                    <a:pt x="1486293" y="1358646"/>
                  </a:lnTo>
                  <a:lnTo>
                    <a:pt x="1496580" y="1395577"/>
                  </a:lnTo>
                  <a:lnTo>
                    <a:pt x="1518970" y="1423593"/>
                  </a:lnTo>
                  <a:lnTo>
                    <a:pt x="1518970" y="1426070"/>
                  </a:lnTo>
                  <a:lnTo>
                    <a:pt x="1521485" y="1438706"/>
                  </a:lnTo>
                  <a:lnTo>
                    <a:pt x="1528368" y="1448955"/>
                  </a:lnTo>
                  <a:lnTo>
                    <a:pt x="1538617" y="1455839"/>
                  </a:lnTo>
                  <a:lnTo>
                    <a:pt x="1551266" y="1458353"/>
                  </a:lnTo>
                  <a:lnTo>
                    <a:pt x="1563916" y="1455839"/>
                  </a:lnTo>
                  <a:lnTo>
                    <a:pt x="1574177" y="1448955"/>
                  </a:lnTo>
                  <a:lnTo>
                    <a:pt x="1581061" y="1438706"/>
                  </a:lnTo>
                  <a:lnTo>
                    <a:pt x="1583575" y="1426070"/>
                  </a:lnTo>
                  <a:lnTo>
                    <a:pt x="1585569" y="1409509"/>
                  </a:lnTo>
                  <a:lnTo>
                    <a:pt x="1591183" y="1390853"/>
                  </a:lnTo>
                  <a:lnTo>
                    <a:pt x="1610906" y="1349108"/>
                  </a:lnTo>
                  <a:lnTo>
                    <a:pt x="1634020" y="1312583"/>
                  </a:lnTo>
                  <a:lnTo>
                    <a:pt x="1661680" y="1277112"/>
                  </a:lnTo>
                  <a:lnTo>
                    <a:pt x="1692833" y="1244892"/>
                  </a:lnTo>
                  <a:lnTo>
                    <a:pt x="1726438" y="1218145"/>
                  </a:lnTo>
                  <a:lnTo>
                    <a:pt x="1787080" y="1191920"/>
                  </a:lnTo>
                  <a:lnTo>
                    <a:pt x="1815452" y="1194930"/>
                  </a:lnTo>
                  <a:lnTo>
                    <a:pt x="1852180" y="1231722"/>
                  </a:lnTo>
                  <a:lnTo>
                    <a:pt x="1863445" y="1278115"/>
                  </a:lnTo>
                  <a:lnTo>
                    <a:pt x="1863712" y="1299451"/>
                  </a:lnTo>
                  <a:lnTo>
                    <a:pt x="1863712" y="1149235"/>
                  </a:lnTo>
                  <a:lnTo>
                    <a:pt x="1855139" y="1142047"/>
                  </a:lnTo>
                  <a:lnTo>
                    <a:pt x="1816354" y="1128331"/>
                  </a:lnTo>
                  <a:lnTo>
                    <a:pt x="1775218" y="1128826"/>
                  </a:lnTo>
                  <a:lnTo>
                    <a:pt x="1732864" y="1141920"/>
                  </a:lnTo>
                  <a:lnTo>
                    <a:pt x="1690408" y="1166012"/>
                  </a:lnTo>
                  <a:lnTo>
                    <a:pt x="1651165" y="1197470"/>
                  </a:lnTo>
                  <a:lnTo>
                    <a:pt x="1614551" y="1235214"/>
                  </a:lnTo>
                  <a:lnTo>
                    <a:pt x="1582013" y="1276680"/>
                  </a:lnTo>
                  <a:lnTo>
                    <a:pt x="1555000" y="1319314"/>
                  </a:lnTo>
                  <a:lnTo>
                    <a:pt x="1550123" y="1328445"/>
                  </a:lnTo>
                  <a:lnTo>
                    <a:pt x="1547545" y="1332966"/>
                  </a:lnTo>
                  <a:lnTo>
                    <a:pt x="1534871" y="1291069"/>
                  </a:lnTo>
                  <a:lnTo>
                    <a:pt x="1506194" y="1255179"/>
                  </a:lnTo>
                  <a:lnTo>
                    <a:pt x="1499247" y="1247330"/>
                  </a:lnTo>
                  <a:lnTo>
                    <a:pt x="1465211" y="1221409"/>
                  </a:lnTo>
                  <a:lnTo>
                    <a:pt x="1428076" y="1203159"/>
                  </a:lnTo>
                  <a:lnTo>
                    <a:pt x="1389164" y="1192720"/>
                  </a:lnTo>
                  <a:lnTo>
                    <a:pt x="1349781" y="1190218"/>
                  </a:lnTo>
                  <a:lnTo>
                    <a:pt x="1311236" y="1195743"/>
                  </a:lnTo>
                  <a:lnTo>
                    <a:pt x="1274838" y="1209433"/>
                  </a:lnTo>
                  <a:lnTo>
                    <a:pt x="1241894" y="1231417"/>
                  </a:lnTo>
                  <a:lnTo>
                    <a:pt x="1213726" y="1261795"/>
                  </a:lnTo>
                  <a:lnTo>
                    <a:pt x="1191615" y="1300695"/>
                  </a:lnTo>
                  <a:lnTo>
                    <a:pt x="1179588" y="1349616"/>
                  </a:lnTo>
                  <a:lnTo>
                    <a:pt x="1182992" y="1400708"/>
                  </a:lnTo>
                  <a:lnTo>
                    <a:pt x="1199565" y="1452829"/>
                  </a:lnTo>
                  <a:lnTo>
                    <a:pt x="1227023" y="1504899"/>
                  </a:lnTo>
                  <a:lnTo>
                    <a:pt x="1257820" y="1549717"/>
                  </a:lnTo>
                  <a:lnTo>
                    <a:pt x="1292707" y="1593037"/>
                  </a:lnTo>
                  <a:lnTo>
                    <a:pt x="1329207" y="1634083"/>
                  </a:lnTo>
                  <a:lnTo>
                    <a:pt x="1364869" y="1672069"/>
                  </a:lnTo>
                  <a:lnTo>
                    <a:pt x="1397266" y="1706232"/>
                  </a:lnTo>
                  <a:lnTo>
                    <a:pt x="1423924" y="1735797"/>
                  </a:lnTo>
                  <a:lnTo>
                    <a:pt x="1456283" y="1778241"/>
                  </a:lnTo>
                  <a:lnTo>
                    <a:pt x="1485188" y="1822615"/>
                  </a:lnTo>
                  <a:lnTo>
                    <a:pt x="1513293" y="1867331"/>
                  </a:lnTo>
                  <a:lnTo>
                    <a:pt x="1543189" y="1910829"/>
                  </a:lnTo>
                  <a:lnTo>
                    <a:pt x="1544421" y="1915109"/>
                  </a:lnTo>
                  <a:lnTo>
                    <a:pt x="1547545" y="1922614"/>
                  </a:lnTo>
                  <a:lnTo>
                    <a:pt x="1550022" y="1925726"/>
                  </a:lnTo>
                  <a:lnTo>
                    <a:pt x="1555000" y="1932546"/>
                  </a:lnTo>
                  <a:lnTo>
                    <a:pt x="1561211" y="1937512"/>
                  </a:lnTo>
                  <a:lnTo>
                    <a:pt x="1568043" y="1940001"/>
                  </a:lnTo>
                  <a:lnTo>
                    <a:pt x="1575142" y="1941931"/>
                  </a:lnTo>
                  <a:lnTo>
                    <a:pt x="1583410" y="1942401"/>
                  </a:lnTo>
                  <a:lnTo>
                    <a:pt x="1592846" y="1940433"/>
                  </a:lnTo>
                  <a:lnTo>
                    <a:pt x="1625714" y="1915109"/>
                  </a:lnTo>
                  <a:lnTo>
                    <a:pt x="1652524" y="1882736"/>
                  </a:lnTo>
                  <a:lnTo>
                    <a:pt x="1682584" y="1839899"/>
                  </a:lnTo>
                  <a:lnTo>
                    <a:pt x="1714639" y="1788553"/>
                  </a:lnTo>
                  <a:lnTo>
                    <a:pt x="1741208" y="1742224"/>
                  </a:lnTo>
                  <a:lnTo>
                    <a:pt x="1768017" y="1692719"/>
                  </a:lnTo>
                  <a:lnTo>
                    <a:pt x="1794522" y="1641284"/>
                  </a:lnTo>
                  <a:lnTo>
                    <a:pt x="1820164" y="1589112"/>
                  </a:lnTo>
                  <a:lnTo>
                    <a:pt x="1844382" y="1537411"/>
                  </a:lnTo>
                  <a:lnTo>
                    <a:pt x="1866646" y="1487398"/>
                  </a:lnTo>
                  <a:lnTo>
                    <a:pt x="1886369" y="1440281"/>
                  </a:lnTo>
                  <a:lnTo>
                    <a:pt x="1903018" y="1397279"/>
                  </a:lnTo>
                  <a:lnTo>
                    <a:pt x="1916023" y="1359623"/>
                  </a:lnTo>
                  <a:lnTo>
                    <a:pt x="1924862" y="1328445"/>
                  </a:lnTo>
                  <a:lnTo>
                    <a:pt x="1928939" y="1305039"/>
                  </a:lnTo>
                  <a:close/>
                </a:path>
                <a:path w="13373735" h="2479675">
                  <a:moveTo>
                    <a:pt x="2229434" y="399592"/>
                  </a:moveTo>
                  <a:lnTo>
                    <a:pt x="2223909" y="369824"/>
                  </a:lnTo>
                  <a:lnTo>
                    <a:pt x="2214143" y="347230"/>
                  </a:lnTo>
                  <a:lnTo>
                    <a:pt x="2213152" y="344932"/>
                  </a:lnTo>
                  <a:lnTo>
                    <a:pt x="2197900" y="324358"/>
                  </a:lnTo>
                  <a:lnTo>
                    <a:pt x="2169820" y="302945"/>
                  </a:lnTo>
                  <a:lnTo>
                    <a:pt x="2164918" y="301040"/>
                  </a:lnTo>
                  <a:lnTo>
                    <a:pt x="2164918" y="408863"/>
                  </a:lnTo>
                  <a:lnTo>
                    <a:pt x="2164359" y="426770"/>
                  </a:lnTo>
                  <a:lnTo>
                    <a:pt x="2152231" y="477532"/>
                  </a:lnTo>
                  <a:lnTo>
                    <a:pt x="2128799" y="521893"/>
                  </a:lnTo>
                  <a:lnTo>
                    <a:pt x="2096744" y="561365"/>
                  </a:lnTo>
                  <a:lnTo>
                    <a:pt x="2058758" y="597458"/>
                  </a:lnTo>
                  <a:lnTo>
                    <a:pt x="2018982" y="629513"/>
                  </a:lnTo>
                  <a:lnTo>
                    <a:pt x="1977237" y="658368"/>
                  </a:lnTo>
                  <a:lnTo>
                    <a:pt x="1933854" y="684999"/>
                  </a:lnTo>
                  <a:lnTo>
                    <a:pt x="1889188" y="710425"/>
                  </a:lnTo>
                  <a:lnTo>
                    <a:pt x="1846300" y="733628"/>
                  </a:lnTo>
                  <a:lnTo>
                    <a:pt x="1802866" y="756335"/>
                  </a:lnTo>
                  <a:lnTo>
                    <a:pt x="1758950" y="778446"/>
                  </a:lnTo>
                  <a:lnTo>
                    <a:pt x="1714639" y="799858"/>
                  </a:lnTo>
                  <a:lnTo>
                    <a:pt x="1669961" y="820458"/>
                  </a:lnTo>
                  <a:lnTo>
                    <a:pt x="1625015" y="840130"/>
                  </a:lnTo>
                  <a:lnTo>
                    <a:pt x="1579841" y="858761"/>
                  </a:lnTo>
                  <a:lnTo>
                    <a:pt x="1439849" y="913231"/>
                  </a:lnTo>
                  <a:lnTo>
                    <a:pt x="1393494" y="932561"/>
                  </a:lnTo>
                  <a:lnTo>
                    <a:pt x="1348066" y="953338"/>
                  </a:lnTo>
                  <a:lnTo>
                    <a:pt x="1304048" y="976071"/>
                  </a:lnTo>
                  <a:lnTo>
                    <a:pt x="1305293" y="968629"/>
                  </a:lnTo>
                  <a:lnTo>
                    <a:pt x="1305902" y="966762"/>
                  </a:lnTo>
                  <a:lnTo>
                    <a:pt x="1308989" y="927938"/>
                  </a:lnTo>
                  <a:lnTo>
                    <a:pt x="1311884" y="888873"/>
                  </a:lnTo>
                  <a:lnTo>
                    <a:pt x="1314907" y="849807"/>
                  </a:lnTo>
                  <a:lnTo>
                    <a:pt x="1318336" y="810971"/>
                  </a:lnTo>
                  <a:lnTo>
                    <a:pt x="1321879" y="763219"/>
                  </a:lnTo>
                  <a:lnTo>
                    <a:pt x="1324368" y="712901"/>
                  </a:lnTo>
                  <a:lnTo>
                    <a:pt x="1326210" y="663384"/>
                  </a:lnTo>
                  <a:lnTo>
                    <a:pt x="1328267" y="606691"/>
                  </a:lnTo>
                  <a:lnTo>
                    <a:pt x="1330756" y="551903"/>
                  </a:lnTo>
                  <a:lnTo>
                    <a:pt x="1334300" y="496722"/>
                  </a:lnTo>
                  <a:lnTo>
                    <a:pt x="1339456" y="441667"/>
                  </a:lnTo>
                  <a:lnTo>
                    <a:pt x="1346314" y="390156"/>
                  </a:lnTo>
                  <a:lnTo>
                    <a:pt x="1355572" y="339699"/>
                  </a:lnTo>
                  <a:lnTo>
                    <a:pt x="1367777" y="290842"/>
                  </a:lnTo>
                  <a:lnTo>
                    <a:pt x="1383512" y="244106"/>
                  </a:lnTo>
                  <a:lnTo>
                    <a:pt x="1403324" y="200050"/>
                  </a:lnTo>
                  <a:lnTo>
                    <a:pt x="1427797" y="159169"/>
                  </a:lnTo>
                  <a:lnTo>
                    <a:pt x="1457477" y="122021"/>
                  </a:lnTo>
                  <a:lnTo>
                    <a:pt x="1491653" y="93319"/>
                  </a:lnTo>
                  <a:lnTo>
                    <a:pt x="1529892" y="74891"/>
                  </a:lnTo>
                  <a:lnTo>
                    <a:pt x="1570202" y="66408"/>
                  </a:lnTo>
                  <a:lnTo>
                    <a:pt x="1610575" y="67564"/>
                  </a:lnTo>
                  <a:lnTo>
                    <a:pt x="1649006" y="78054"/>
                  </a:lnTo>
                  <a:lnTo>
                    <a:pt x="1683486" y="97561"/>
                  </a:lnTo>
                  <a:lnTo>
                    <a:pt x="1712010" y="125768"/>
                  </a:lnTo>
                  <a:lnTo>
                    <a:pt x="1732597" y="162369"/>
                  </a:lnTo>
                  <a:lnTo>
                    <a:pt x="1743214" y="207048"/>
                  </a:lnTo>
                  <a:lnTo>
                    <a:pt x="1745589" y="248056"/>
                  </a:lnTo>
                  <a:lnTo>
                    <a:pt x="1744065" y="292087"/>
                  </a:lnTo>
                  <a:lnTo>
                    <a:pt x="1736826" y="335178"/>
                  </a:lnTo>
                  <a:lnTo>
                    <a:pt x="1722094" y="373392"/>
                  </a:lnTo>
                  <a:lnTo>
                    <a:pt x="1689862" y="415899"/>
                  </a:lnTo>
                  <a:lnTo>
                    <a:pt x="1678609" y="431114"/>
                  </a:lnTo>
                  <a:lnTo>
                    <a:pt x="1668995" y="446570"/>
                  </a:lnTo>
                  <a:lnTo>
                    <a:pt x="1661756" y="462076"/>
                  </a:lnTo>
                  <a:lnTo>
                    <a:pt x="1657210" y="477469"/>
                  </a:lnTo>
                  <a:lnTo>
                    <a:pt x="1655622" y="492569"/>
                  </a:lnTo>
                  <a:lnTo>
                    <a:pt x="1656638" y="500659"/>
                  </a:lnTo>
                  <a:lnTo>
                    <a:pt x="1689836" y="527570"/>
                  </a:lnTo>
                  <a:lnTo>
                    <a:pt x="1702130" y="525919"/>
                  </a:lnTo>
                  <a:lnTo>
                    <a:pt x="1712912" y="519849"/>
                  </a:lnTo>
                  <a:lnTo>
                    <a:pt x="1720850" y="509943"/>
                  </a:lnTo>
                  <a:lnTo>
                    <a:pt x="1734299" y="490562"/>
                  </a:lnTo>
                  <a:lnTo>
                    <a:pt x="1754390" y="470839"/>
                  </a:lnTo>
                  <a:lnTo>
                    <a:pt x="1810296" y="431736"/>
                  </a:lnTo>
                  <a:lnTo>
                    <a:pt x="1854542" y="407771"/>
                  </a:lnTo>
                  <a:lnTo>
                    <a:pt x="1902523" y="386461"/>
                  </a:lnTo>
                  <a:lnTo>
                    <a:pt x="1952294" y="368808"/>
                  </a:lnTo>
                  <a:lnTo>
                    <a:pt x="1965642" y="365328"/>
                  </a:lnTo>
                  <a:lnTo>
                    <a:pt x="2001913" y="355841"/>
                  </a:lnTo>
                  <a:lnTo>
                    <a:pt x="2049449" y="348564"/>
                  </a:lnTo>
                  <a:lnTo>
                    <a:pt x="2080107" y="347230"/>
                  </a:lnTo>
                  <a:lnTo>
                    <a:pt x="2107908" y="349567"/>
                  </a:lnTo>
                  <a:lnTo>
                    <a:pt x="2150072" y="369671"/>
                  </a:lnTo>
                  <a:lnTo>
                    <a:pt x="2164918" y="408863"/>
                  </a:lnTo>
                  <a:lnTo>
                    <a:pt x="2164918" y="301040"/>
                  </a:lnTo>
                  <a:lnTo>
                    <a:pt x="2134006" y="288975"/>
                  </a:lnTo>
                  <a:lnTo>
                    <a:pt x="2091766" y="282460"/>
                  </a:lnTo>
                  <a:lnTo>
                    <a:pt x="2044471" y="283387"/>
                  </a:lnTo>
                  <a:lnTo>
                    <a:pt x="1995487" y="290537"/>
                  </a:lnTo>
                  <a:lnTo>
                    <a:pt x="1944357" y="303199"/>
                  </a:lnTo>
                  <a:lnTo>
                    <a:pt x="1892820" y="320484"/>
                  </a:lnTo>
                  <a:lnTo>
                    <a:pt x="1842579" y="341490"/>
                  </a:lnTo>
                  <a:lnTo>
                    <a:pt x="1795386" y="365328"/>
                  </a:lnTo>
                  <a:lnTo>
                    <a:pt x="1804835" y="324510"/>
                  </a:lnTo>
                  <a:lnTo>
                    <a:pt x="1809521" y="281838"/>
                  </a:lnTo>
                  <a:lnTo>
                    <a:pt x="1810232" y="239636"/>
                  </a:lnTo>
                  <a:lnTo>
                    <a:pt x="1807806" y="200215"/>
                  </a:lnTo>
                  <a:lnTo>
                    <a:pt x="1799247" y="155663"/>
                  </a:lnTo>
                  <a:lnTo>
                    <a:pt x="1783613" y="116370"/>
                  </a:lnTo>
                  <a:lnTo>
                    <a:pt x="1761845" y="82486"/>
                  </a:lnTo>
                  <a:lnTo>
                    <a:pt x="1746516" y="66408"/>
                  </a:lnTo>
                  <a:lnTo>
                    <a:pt x="1734870" y="54178"/>
                  </a:lnTo>
                  <a:lnTo>
                    <a:pt x="1703590" y="31623"/>
                  </a:lnTo>
                  <a:lnTo>
                    <a:pt x="1668957" y="14960"/>
                  </a:lnTo>
                  <a:lnTo>
                    <a:pt x="1631861" y="4368"/>
                  </a:lnTo>
                  <a:lnTo>
                    <a:pt x="1593253" y="0"/>
                  </a:lnTo>
                  <a:lnTo>
                    <a:pt x="1554035" y="2032"/>
                  </a:lnTo>
                  <a:lnTo>
                    <a:pt x="1515148" y="10617"/>
                  </a:lnTo>
                  <a:lnTo>
                    <a:pt x="1477505" y="25920"/>
                  </a:lnTo>
                  <a:lnTo>
                    <a:pt x="1442034" y="48107"/>
                  </a:lnTo>
                  <a:lnTo>
                    <a:pt x="1409649" y="77330"/>
                  </a:lnTo>
                  <a:lnTo>
                    <a:pt x="1378102" y="116205"/>
                  </a:lnTo>
                  <a:lnTo>
                    <a:pt x="1351508" y="158661"/>
                  </a:lnTo>
                  <a:lnTo>
                    <a:pt x="1329436" y="204254"/>
                  </a:lnTo>
                  <a:lnTo>
                    <a:pt x="1311452" y="252539"/>
                  </a:lnTo>
                  <a:lnTo>
                    <a:pt x="1297165" y="302945"/>
                  </a:lnTo>
                  <a:lnTo>
                    <a:pt x="1286027" y="355396"/>
                  </a:lnTo>
                  <a:lnTo>
                    <a:pt x="1278115" y="406209"/>
                  </a:lnTo>
                  <a:lnTo>
                    <a:pt x="1272286" y="457835"/>
                  </a:lnTo>
                  <a:lnTo>
                    <a:pt x="1268107" y="509803"/>
                  </a:lnTo>
                  <a:lnTo>
                    <a:pt x="1265161" y="561365"/>
                  </a:lnTo>
                  <a:lnTo>
                    <a:pt x="1262976" y="612368"/>
                  </a:lnTo>
                  <a:lnTo>
                    <a:pt x="1261275" y="658368"/>
                  </a:lnTo>
                  <a:lnTo>
                    <a:pt x="1259090" y="712901"/>
                  </a:lnTo>
                  <a:lnTo>
                    <a:pt x="1256614" y="759396"/>
                  </a:lnTo>
                  <a:lnTo>
                    <a:pt x="1253109" y="804151"/>
                  </a:lnTo>
                  <a:lnTo>
                    <a:pt x="1249680" y="843343"/>
                  </a:lnTo>
                  <a:lnTo>
                    <a:pt x="1246670" y="882586"/>
                  </a:lnTo>
                  <a:lnTo>
                    <a:pt x="1243761" y="921715"/>
                  </a:lnTo>
                  <a:lnTo>
                    <a:pt x="1240688" y="960564"/>
                  </a:lnTo>
                  <a:lnTo>
                    <a:pt x="1235964" y="978281"/>
                  </a:lnTo>
                  <a:lnTo>
                    <a:pt x="1233855" y="986002"/>
                  </a:lnTo>
                  <a:lnTo>
                    <a:pt x="1231773" y="994714"/>
                  </a:lnTo>
                  <a:lnTo>
                    <a:pt x="1230287" y="1003071"/>
                  </a:lnTo>
                  <a:lnTo>
                    <a:pt x="1229487" y="1010970"/>
                  </a:lnTo>
                  <a:lnTo>
                    <a:pt x="1229499" y="1018286"/>
                  </a:lnTo>
                  <a:lnTo>
                    <a:pt x="1247521" y="1053947"/>
                  </a:lnTo>
                  <a:lnTo>
                    <a:pt x="1269885" y="1060488"/>
                  </a:lnTo>
                  <a:lnTo>
                    <a:pt x="1281468" y="1058697"/>
                  </a:lnTo>
                  <a:lnTo>
                    <a:pt x="1294104" y="1054519"/>
                  </a:lnTo>
                  <a:lnTo>
                    <a:pt x="1305344" y="1049756"/>
                  </a:lnTo>
                  <a:lnTo>
                    <a:pt x="1312735" y="1046213"/>
                  </a:lnTo>
                  <a:lnTo>
                    <a:pt x="1358607" y="1020762"/>
                  </a:lnTo>
                  <a:lnTo>
                    <a:pt x="1406347" y="997940"/>
                  </a:lnTo>
                  <a:lnTo>
                    <a:pt x="1455381" y="977087"/>
                  </a:lnTo>
                  <a:lnTo>
                    <a:pt x="1457934" y="976071"/>
                  </a:lnTo>
                  <a:lnTo>
                    <a:pt x="1505077" y="957529"/>
                  </a:lnTo>
                  <a:lnTo>
                    <a:pt x="1604073" y="919594"/>
                  </a:lnTo>
                  <a:lnTo>
                    <a:pt x="1650072" y="900645"/>
                  </a:lnTo>
                  <a:lnTo>
                    <a:pt x="1695919" y="880618"/>
                  </a:lnTo>
                  <a:lnTo>
                    <a:pt x="1741551" y="859599"/>
                  </a:lnTo>
                  <a:lnTo>
                    <a:pt x="1786864" y="837717"/>
                  </a:lnTo>
                  <a:lnTo>
                    <a:pt x="1831809" y="815111"/>
                  </a:lnTo>
                  <a:lnTo>
                    <a:pt x="1876285" y="791883"/>
                  </a:lnTo>
                  <a:lnTo>
                    <a:pt x="1920240" y="768146"/>
                  </a:lnTo>
                  <a:lnTo>
                    <a:pt x="1967699" y="741133"/>
                  </a:lnTo>
                  <a:lnTo>
                    <a:pt x="2013877" y="712597"/>
                  </a:lnTo>
                  <a:lnTo>
                    <a:pt x="2058428" y="681736"/>
                  </a:lnTo>
                  <a:lnTo>
                    <a:pt x="2100999" y="647738"/>
                  </a:lnTo>
                  <a:lnTo>
                    <a:pt x="2138642" y="612368"/>
                  </a:lnTo>
                  <a:lnTo>
                    <a:pt x="2171623" y="574230"/>
                  </a:lnTo>
                  <a:lnTo>
                    <a:pt x="2198586" y="532485"/>
                  </a:lnTo>
                  <a:lnTo>
                    <a:pt x="2218156" y="486295"/>
                  </a:lnTo>
                  <a:lnTo>
                    <a:pt x="2228964" y="434835"/>
                  </a:lnTo>
                  <a:lnTo>
                    <a:pt x="2229434" y="399592"/>
                  </a:lnTo>
                  <a:close/>
                </a:path>
                <a:path w="13373735" h="2479675">
                  <a:moveTo>
                    <a:pt x="12753200" y="2257564"/>
                  </a:moveTo>
                  <a:lnTo>
                    <a:pt x="12744044" y="2185225"/>
                  </a:lnTo>
                  <a:lnTo>
                    <a:pt x="12735687" y="2130475"/>
                  </a:lnTo>
                  <a:lnTo>
                    <a:pt x="12725299" y="2076196"/>
                  </a:lnTo>
                  <a:lnTo>
                    <a:pt x="12711964" y="2022576"/>
                  </a:lnTo>
                  <a:lnTo>
                    <a:pt x="12694755" y="1969858"/>
                  </a:lnTo>
                  <a:lnTo>
                    <a:pt x="12674626" y="1937499"/>
                  </a:lnTo>
                  <a:lnTo>
                    <a:pt x="12661786" y="1922348"/>
                  </a:lnTo>
                  <a:lnTo>
                    <a:pt x="12649365" y="1907032"/>
                  </a:lnTo>
                  <a:lnTo>
                    <a:pt x="12641885" y="1911324"/>
                  </a:lnTo>
                  <a:lnTo>
                    <a:pt x="12631979" y="1932000"/>
                  </a:lnTo>
                  <a:lnTo>
                    <a:pt x="12625413" y="1953348"/>
                  </a:lnTo>
                  <a:lnTo>
                    <a:pt x="12622822" y="1975294"/>
                  </a:lnTo>
                  <a:lnTo>
                    <a:pt x="12624841" y="1997811"/>
                  </a:lnTo>
                  <a:lnTo>
                    <a:pt x="12634392" y="2044865"/>
                  </a:lnTo>
                  <a:lnTo>
                    <a:pt x="12644247" y="2091893"/>
                  </a:lnTo>
                  <a:lnTo>
                    <a:pt x="12654382" y="2138883"/>
                  </a:lnTo>
                  <a:lnTo>
                    <a:pt x="12664796" y="2185847"/>
                  </a:lnTo>
                  <a:lnTo>
                    <a:pt x="12675476" y="2232787"/>
                  </a:lnTo>
                  <a:lnTo>
                    <a:pt x="12695479" y="2274951"/>
                  </a:lnTo>
                  <a:lnTo>
                    <a:pt x="12725108" y="2289048"/>
                  </a:lnTo>
                  <a:lnTo>
                    <a:pt x="12732233" y="2285365"/>
                  </a:lnTo>
                  <a:lnTo>
                    <a:pt x="12738786" y="2279053"/>
                  </a:lnTo>
                  <a:lnTo>
                    <a:pt x="12744641" y="2271331"/>
                  </a:lnTo>
                  <a:lnTo>
                    <a:pt x="12749657" y="2263432"/>
                  </a:lnTo>
                  <a:lnTo>
                    <a:pt x="12753200" y="2257564"/>
                  </a:lnTo>
                  <a:close/>
                </a:path>
                <a:path w="13373735" h="2479675">
                  <a:moveTo>
                    <a:pt x="13055105" y="1933333"/>
                  </a:moveTo>
                  <a:lnTo>
                    <a:pt x="13052527" y="1919274"/>
                  </a:lnTo>
                  <a:lnTo>
                    <a:pt x="13045415" y="1905381"/>
                  </a:lnTo>
                  <a:lnTo>
                    <a:pt x="13028054" y="1912556"/>
                  </a:lnTo>
                  <a:lnTo>
                    <a:pt x="12992888" y="1951139"/>
                  </a:lnTo>
                  <a:lnTo>
                    <a:pt x="12969812" y="1994484"/>
                  </a:lnTo>
                  <a:lnTo>
                    <a:pt x="12947447" y="2038070"/>
                  </a:lnTo>
                  <a:lnTo>
                    <a:pt x="12926898" y="2082431"/>
                  </a:lnTo>
                  <a:lnTo>
                    <a:pt x="12909296" y="2128101"/>
                  </a:lnTo>
                  <a:lnTo>
                    <a:pt x="12895771" y="2175611"/>
                  </a:lnTo>
                  <a:lnTo>
                    <a:pt x="12891605" y="2189911"/>
                  </a:lnTo>
                  <a:lnTo>
                    <a:pt x="12886309" y="2203996"/>
                  </a:lnTo>
                  <a:lnTo>
                    <a:pt x="12880721" y="2218029"/>
                  </a:lnTo>
                  <a:lnTo>
                    <a:pt x="12875705" y="2232202"/>
                  </a:lnTo>
                  <a:lnTo>
                    <a:pt x="12871806" y="2245004"/>
                  </a:lnTo>
                  <a:lnTo>
                    <a:pt x="12868186" y="2257895"/>
                  </a:lnTo>
                  <a:lnTo>
                    <a:pt x="12865240" y="2270912"/>
                  </a:lnTo>
                  <a:lnTo>
                    <a:pt x="12863424" y="2284069"/>
                  </a:lnTo>
                  <a:lnTo>
                    <a:pt x="12863995" y="2295423"/>
                  </a:lnTo>
                  <a:lnTo>
                    <a:pt x="12868047" y="2305405"/>
                  </a:lnTo>
                  <a:lnTo>
                    <a:pt x="12875641" y="2313267"/>
                  </a:lnTo>
                  <a:lnTo>
                    <a:pt x="12886855" y="2318220"/>
                  </a:lnTo>
                  <a:lnTo>
                    <a:pt x="12898374" y="2319045"/>
                  </a:lnTo>
                  <a:lnTo>
                    <a:pt x="12908280" y="2315908"/>
                  </a:lnTo>
                  <a:lnTo>
                    <a:pt x="12934722" y="2279446"/>
                  </a:lnTo>
                  <a:lnTo>
                    <a:pt x="12957226" y="2236571"/>
                  </a:lnTo>
                  <a:lnTo>
                    <a:pt x="12982918" y="2169439"/>
                  </a:lnTo>
                  <a:lnTo>
                    <a:pt x="12998387" y="2124151"/>
                  </a:lnTo>
                  <a:lnTo>
                    <a:pt x="13034302" y="2015490"/>
                  </a:lnTo>
                  <a:lnTo>
                    <a:pt x="13051054" y="1961540"/>
                  </a:lnTo>
                  <a:lnTo>
                    <a:pt x="13054241" y="1947456"/>
                  </a:lnTo>
                  <a:lnTo>
                    <a:pt x="13055105" y="1933333"/>
                  </a:lnTo>
                  <a:close/>
                </a:path>
                <a:path w="13373735" h="2479675">
                  <a:moveTo>
                    <a:pt x="13373710" y="2180933"/>
                  </a:moveTo>
                  <a:lnTo>
                    <a:pt x="13367106" y="2169871"/>
                  </a:lnTo>
                  <a:lnTo>
                    <a:pt x="13339598" y="2171014"/>
                  </a:lnTo>
                  <a:lnTo>
                    <a:pt x="13313829" y="2177529"/>
                  </a:lnTo>
                  <a:lnTo>
                    <a:pt x="13289902" y="2188921"/>
                  </a:lnTo>
                  <a:lnTo>
                    <a:pt x="13267970" y="2204669"/>
                  </a:lnTo>
                  <a:lnTo>
                    <a:pt x="13232232" y="2235454"/>
                  </a:lnTo>
                  <a:lnTo>
                    <a:pt x="13126606" y="2330196"/>
                  </a:lnTo>
                  <a:lnTo>
                    <a:pt x="13055918" y="2391676"/>
                  </a:lnTo>
                  <a:lnTo>
                    <a:pt x="13033096" y="2412911"/>
                  </a:lnTo>
                  <a:lnTo>
                    <a:pt x="13022834" y="2426779"/>
                  </a:lnTo>
                  <a:lnTo>
                    <a:pt x="13018884" y="2441295"/>
                  </a:lnTo>
                  <a:lnTo>
                    <a:pt x="13020726" y="2455214"/>
                  </a:lnTo>
                  <a:lnTo>
                    <a:pt x="13027813" y="2467356"/>
                  </a:lnTo>
                  <a:lnTo>
                    <a:pt x="13038468" y="2475534"/>
                  </a:lnTo>
                  <a:lnTo>
                    <a:pt x="13051409" y="2479065"/>
                  </a:lnTo>
                  <a:lnTo>
                    <a:pt x="13065836" y="2477516"/>
                  </a:lnTo>
                  <a:lnTo>
                    <a:pt x="13113487" y="2447696"/>
                  </a:lnTo>
                  <a:lnTo>
                    <a:pt x="13144424" y="2422550"/>
                  </a:lnTo>
                  <a:lnTo>
                    <a:pt x="13322948" y="2260612"/>
                  </a:lnTo>
                  <a:lnTo>
                    <a:pt x="13355358" y="2224900"/>
                  </a:lnTo>
                  <a:lnTo>
                    <a:pt x="13366598" y="2204237"/>
                  </a:lnTo>
                  <a:lnTo>
                    <a:pt x="13373710" y="2180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36197" y="1181267"/>
              <a:ext cx="6352161" cy="184792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86040" y="350213"/>
              <a:ext cx="2170179" cy="233511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0334" y="1486339"/>
              <a:ext cx="2263024" cy="226302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6086095" y="1084948"/>
              <a:ext cx="893444" cy="2564765"/>
            </a:xfrm>
            <a:custGeom>
              <a:avLst/>
              <a:gdLst/>
              <a:ahLst/>
              <a:cxnLst/>
              <a:rect l="l" t="t" r="r" b="b"/>
              <a:pathLst>
                <a:path w="893444" h="2564765">
                  <a:moveTo>
                    <a:pt x="481419" y="2564443"/>
                  </a:moveTo>
                  <a:lnTo>
                    <a:pt x="465700" y="2563301"/>
                  </a:lnTo>
                  <a:lnTo>
                    <a:pt x="455472" y="2550773"/>
                  </a:lnTo>
                  <a:lnTo>
                    <a:pt x="448681" y="2532242"/>
                  </a:lnTo>
                  <a:lnTo>
                    <a:pt x="443269" y="2513088"/>
                  </a:lnTo>
                  <a:lnTo>
                    <a:pt x="428816" y="2465224"/>
                  </a:lnTo>
                  <a:lnTo>
                    <a:pt x="414594" y="2417289"/>
                  </a:lnTo>
                  <a:lnTo>
                    <a:pt x="401050" y="2369208"/>
                  </a:lnTo>
                  <a:lnTo>
                    <a:pt x="388631" y="2320910"/>
                  </a:lnTo>
                  <a:lnTo>
                    <a:pt x="377783" y="2272322"/>
                  </a:lnTo>
                  <a:lnTo>
                    <a:pt x="364646" y="2219614"/>
                  </a:lnTo>
                  <a:lnTo>
                    <a:pt x="347579" y="2169079"/>
                  </a:lnTo>
                  <a:lnTo>
                    <a:pt x="326880" y="2120520"/>
                  </a:lnTo>
                  <a:lnTo>
                    <a:pt x="302851" y="2073742"/>
                  </a:lnTo>
                  <a:lnTo>
                    <a:pt x="275789" y="2028549"/>
                  </a:lnTo>
                  <a:lnTo>
                    <a:pt x="245995" y="1984746"/>
                  </a:lnTo>
                  <a:lnTo>
                    <a:pt x="213768" y="1942137"/>
                  </a:lnTo>
                  <a:lnTo>
                    <a:pt x="169272" y="1907104"/>
                  </a:lnTo>
                  <a:lnTo>
                    <a:pt x="112159" y="1881870"/>
                  </a:lnTo>
                  <a:lnTo>
                    <a:pt x="62369" y="1866605"/>
                  </a:lnTo>
                  <a:lnTo>
                    <a:pt x="39839" y="1861479"/>
                  </a:lnTo>
                  <a:lnTo>
                    <a:pt x="10471" y="1854267"/>
                  </a:lnTo>
                  <a:lnTo>
                    <a:pt x="0" y="1834593"/>
                  </a:lnTo>
                  <a:lnTo>
                    <a:pt x="6594" y="1810841"/>
                  </a:lnTo>
                  <a:lnTo>
                    <a:pt x="28424" y="1791394"/>
                  </a:lnTo>
                  <a:lnTo>
                    <a:pt x="38361" y="1784786"/>
                  </a:lnTo>
                  <a:lnTo>
                    <a:pt x="110132" y="1735507"/>
                  </a:lnTo>
                  <a:lnTo>
                    <a:pt x="151985" y="1702595"/>
                  </a:lnTo>
                  <a:lnTo>
                    <a:pt x="187788" y="1666149"/>
                  </a:lnTo>
                  <a:lnTo>
                    <a:pt x="218078" y="1626489"/>
                  </a:lnTo>
                  <a:lnTo>
                    <a:pt x="243394" y="1583934"/>
                  </a:lnTo>
                  <a:lnTo>
                    <a:pt x="264274" y="1538801"/>
                  </a:lnTo>
                  <a:lnTo>
                    <a:pt x="281258" y="1491409"/>
                  </a:lnTo>
                  <a:lnTo>
                    <a:pt x="294883" y="1442078"/>
                  </a:lnTo>
                  <a:lnTo>
                    <a:pt x="305688" y="1391125"/>
                  </a:lnTo>
                  <a:lnTo>
                    <a:pt x="314930" y="1340506"/>
                  </a:lnTo>
                  <a:lnTo>
                    <a:pt x="323975" y="1289773"/>
                  </a:lnTo>
                  <a:lnTo>
                    <a:pt x="333188" y="1239041"/>
                  </a:lnTo>
                  <a:lnTo>
                    <a:pt x="342937" y="1188422"/>
                  </a:lnTo>
                  <a:lnTo>
                    <a:pt x="376281" y="1160403"/>
                  </a:lnTo>
                  <a:lnTo>
                    <a:pt x="393647" y="1180823"/>
                  </a:lnTo>
                  <a:lnTo>
                    <a:pt x="401214" y="1237663"/>
                  </a:lnTo>
                  <a:lnTo>
                    <a:pt x="402616" y="1288417"/>
                  </a:lnTo>
                  <a:lnTo>
                    <a:pt x="408432" y="1337659"/>
                  </a:lnTo>
                  <a:lnTo>
                    <a:pt x="418375" y="1385493"/>
                  </a:lnTo>
                  <a:lnTo>
                    <a:pt x="432154" y="1432020"/>
                  </a:lnTo>
                  <a:lnTo>
                    <a:pt x="439300" y="1450712"/>
                  </a:lnTo>
                  <a:lnTo>
                    <a:pt x="362913" y="1450712"/>
                  </a:lnTo>
                  <a:lnTo>
                    <a:pt x="347884" y="1456055"/>
                  </a:lnTo>
                  <a:lnTo>
                    <a:pt x="338431" y="1470575"/>
                  </a:lnTo>
                  <a:lnTo>
                    <a:pt x="324192" y="1518536"/>
                  </a:lnTo>
                  <a:lnTo>
                    <a:pt x="306580" y="1564260"/>
                  </a:lnTo>
                  <a:lnTo>
                    <a:pt x="285406" y="1607662"/>
                  </a:lnTo>
                  <a:lnTo>
                    <a:pt x="260479" y="1648657"/>
                  </a:lnTo>
                  <a:lnTo>
                    <a:pt x="231609" y="1687159"/>
                  </a:lnTo>
                  <a:lnTo>
                    <a:pt x="198607" y="1723084"/>
                  </a:lnTo>
                  <a:lnTo>
                    <a:pt x="161282" y="1756347"/>
                  </a:lnTo>
                  <a:lnTo>
                    <a:pt x="119444" y="1786863"/>
                  </a:lnTo>
                  <a:lnTo>
                    <a:pt x="109761" y="1798267"/>
                  </a:lnTo>
                  <a:lnTo>
                    <a:pt x="107541" y="1812163"/>
                  </a:lnTo>
                  <a:lnTo>
                    <a:pt x="112474" y="1825266"/>
                  </a:lnTo>
                  <a:lnTo>
                    <a:pt x="124250" y="1834291"/>
                  </a:lnTo>
                  <a:lnTo>
                    <a:pt x="129657" y="1836406"/>
                  </a:lnTo>
                  <a:lnTo>
                    <a:pt x="134463" y="1838521"/>
                  </a:lnTo>
                  <a:lnTo>
                    <a:pt x="139570" y="1841239"/>
                  </a:lnTo>
                  <a:lnTo>
                    <a:pt x="194392" y="1868125"/>
                  </a:lnTo>
                  <a:lnTo>
                    <a:pt x="220085" y="1883466"/>
                  </a:lnTo>
                  <a:lnTo>
                    <a:pt x="271842" y="1937247"/>
                  </a:lnTo>
                  <a:lnTo>
                    <a:pt x="299117" y="1974159"/>
                  </a:lnTo>
                  <a:lnTo>
                    <a:pt x="323745" y="2012883"/>
                  </a:lnTo>
                  <a:lnTo>
                    <a:pt x="345641" y="2053307"/>
                  </a:lnTo>
                  <a:lnTo>
                    <a:pt x="367644" y="2101188"/>
                  </a:lnTo>
                  <a:lnTo>
                    <a:pt x="387395" y="2149069"/>
                  </a:lnTo>
                  <a:lnTo>
                    <a:pt x="399646" y="2163126"/>
                  </a:lnTo>
                  <a:lnTo>
                    <a:pt x="416459" y="2165684"/>
                  </a:lnTo>
                  <a:lnTo>
                    <a:pt x="491663" y="2165684"/>
                  </a:lnTo>
                  <a:lnTo>
                    <a:pt x="492092" y="2188161"/>
                  </a:lnTo>
                  <a:lnTo>
                    <a:pt x="493767" y="2239754"/>
                  </a:lnTo>
                  <a:lnTo>
                    <a:pt x="495913" y="2291353"/>
                  </a:lnTo>
                  <a:lnTo>
                    <a:pt x="498312" y="2342953"/>
                  </a:lnTo>
                  <a:lnTo>
                    <a:pt x="500747" y="2394546"/>
                  </a:lnTo>
                  <a:lnTo>
                    <a:pt x="502999" y="2446124"/>
                  </a:lnTo>
                  <a:lnTo>
                    <a:pt x="504850" y="2497681"/>
                  </a:lnTo>
                  <a:lnTo>
                    <a:pt x="506976" y="2518351"/>
                  </a:lnTo>
                  <a:lnTo>
                    <a:pt x="507891" y="2538199"/>
                  </a:lnTo>
                  <a:lnTo>
                    <a:pt x="501428" y="2554479"/>
                  </a:lnTo>
                  <a:lnTo>
                    <a:pt x="481419" y="2564443"/>
                  </a:lnTo>
                  <a:close/>
                </a:path>
                <a:path w="893444" h="2564765">
                  <a:moveTo>
                    <a:pt x="491663" y="2165684"/>
                  </a:moveTo>
                  <a:lnTo>
                    <a:pt x="416459" y="2165684"/>
                  </a:lnTo>
                  <a:lnTo>
                    <a:pt x="431582" y="2157820"/>
                  </a:lnTo>
                  <a:lnTo>
                    <a:pt x="438763" y="2140611"/>
                  </a:lnTo>
                  <a:lnTo>
                    <a:pt x="441692" y="2091106"/>
                  </a:lnTo>
                  <a:lnTo>
                    <a:pt x="445972" y="2040921"/>
                  </a:lnTo>
                  <a:lnTo>
                    <a:pt x="452746" y="1993161"/>
                  </a:lnTo>
                  <a:lnTo>
                    <a:pt x="463670" y="1947514"/>
                  </a:lnTo>
                  <a:lnTo>
                    <a:pt x="479329" y="1904394"/>
                  </a:lnTo>
                  <a:lnTo>
                    <a:pt x="500306" y="1864211"/>
                  </a:lnTo>
                  <a:lnTo>
                    <a:pt x="527184" y="1827379"/>
                  </a:lnTo>
                  <a:lnTo>
                    <a:pt x="560546" y="1794310"/>
                  </a:lnTo>
                  <a:lnTo>
                    <a:pt x="600976" y="1765415"/>
                  </a:lnTo>
                  <a:lnTo>
                    <a:pt x="601276" y="1765113"/>
                  </a:lnTo>
                  <a:lnTo>
                    <a:pt x="611785" y="1753614"/>
                  </a:lnTo>
                  <a:lnTo>
                    <a:pt x="613930" y="1739284"/>
                  </a:lnTo>
                  <a:lnTo>
                    <a:pt x="608246" y="1725860"/>
                  </a:lnTo>
                  <a:lnTo>
                    <a:pt x="595268" y="1717080"/>
                  </a:lnTo>
                  <a:lnTo>
                    <a:pt x="547186" y="1696475"/>
                  </a:lnTo>
                  <a:lnTo>
                    <a:pt x="507411" y="1669244"/>
                  </a:lnTo>
                  <a:lnTo>
                    <a:pt x="474688" y="1636380"/>
                  </a:lnTo>
                  <a:lnTo>
                    <a:pt x="447761" y="1598876"/>
                  </a:lnTo>
                  <a:lnTo>
                    <a:pt x="425375" y="1557725"/>
                  </a:lnTo>
                  <a:lnTo>
                    <a:pt x="406272" y="1513922"/>
                  </a:lnTo>
                  <a:lnTo>
                    <a:pt x="389198" y="1468460"/>
                  </a:lnTo>
                  <a:lnTo>
                    <a:pt x="378393" y="1454771"/>
                  </a:lnTo>
                  <a:lnTo>
                    <a:pt x="362913" y="1450712"/>
                  </a:lnTo>
                  <a:lnTo>
                    <a:pt x="439300" y="1450712"/>
                  </a:lnTo>
                  <a:lnTo>
                    <a:pt x="449482" y="1477344"/>
                  </a:lnTo>
                  <a:lnTo>
                    <a:pt x="470070" y="1521566"/>
                  </a:lnTo>
                  <a:lnTo>
                    <a:pt x="493628" y="1564791"/>
                  </a:lnTo>
                  <a:lnTo>
                    <a:pt x="519869" y="1607119"/>
                  </a:lnTo>
                  <a:lnTo>
                    <a:pt x="549397" y="1637918"/>
                  </a:lnTo>
                  <a:lnTo>
                    <a:pt x="602388" y="1657243"/>
                  </a:lnTo>
                  <a:lnTo>
                    <a:pt x="726540" y="1693819"/>
                  </a:lnTo>
                  <a:lnTo>
                    <a:pt x="736411" y="1697647"/>
                  </a:lnTo>
                  <a:lnTo>
                    <a:pt x="746254" y="1702919"/>
                  </a:lnTo>
                  <a:lnTo>
                    <a:pt x="754125" y="1709155"/>
                  </a:lnTo>
                  <a:lnTo>
                    <a:pt x="758082" y="1715872"/>
                  </a:lnTo>
                  <a:lnTo>
                    <a:pt x="755881" y="1732439"/>
                  </a:lnTo>
                  <a:lnTo>
                    <a:pt x="744301" y="1749177"/>
                  </a:lnTo>
                  <a:lnTo>
                    <a:pt x="716557" y="1767614"/>
                  </a:lnTo>
                  <a:lnTo>
                    <a:pt x="665861" y="1789279"/>
                  </a:lnTo>
                  <a:lnTo>
                    <a:pt x="623123" y="1813845"/>
                  </a:lnTo>
                  <a:lnTo>
                    <a:pt x="586881" y="1842499"/>
                  </a:lnTo>
                  <a:lnTo>
                    <a:pt x="556869" y="1874970"/>
                  </a:lnTo>
                  <a:lnTo>
                    <a:pt x="532824" y="1910984"/>
                  </a:lnTo>
                  <a:lnTo>
                    <a:pt x="514482" y="1950269"/>
                  </a:lnTo>
                  <a:lnTo>
                    <a:pt x="501578" y="1992553"/>
                  </a:lnTo>
                  <a:lnTo>
                    <a:pt x="493849" y="2037563"/>
                  </a:lnTo>
                  <a:lnTo>
                    <a:pt x="491031" y="2085026"/>
                  </a:lnTo>
                  <a:lnTo>
                    <a:pt x="491108" y="2136583"/>
                  </a:lnTo>
                  <a:lnTo>
                    <a:pt x="491663" y="2165684"/>
                  </a:lnTo>
                  <a:close/>
                </a:path>
                <a:path w="893444" h="2564765">
                  <a:moveTo>
                    <a:pt x="727141" y="826518"/>
                  </a:moveTo>
                  <a:lnTo>
                    <a:pt x="716102" y="816389"/>
                  </a:lnTo>
                  <a:lnTo>
                    <a:pt x="704386" y="806429"/>
                  </a:lnTo>
                  <a:lnTo>
                    <a:pt x="694361" y="796017"/>
                  </a:lnTo>
                  <a:lnTo>
                    <a:pt x="688390" y="784528"/>
                  </a:lnTo>
                  <a:lnTo>
                    <a:pt x="678689" y="740734"/>
                  </a:lnTo>
                  <a:lnTo>
                    <a:pt x="670479" y="696544"/>
                  </a:lnTo>
                  <a:lnTo>
                    <a:pt x="662664" y="652241"/>
                  </a:lnTo>
                  <a:lnTo>
                    <a:pt x="654145" y="608107"/>
                  </a:lnTo>
                  <a:lnTo>
                    <a:pt x="639964" y="557366"/>
                  </a:lnTo>
                  <a:lnTo>
                    <a:pt x="619929" y="521037"/>
                  </a:lnTo>
                  <a:lnTo>
                    <a:pt x="552434" y="482283"/>
                  </a:lnTo>
                  <a:lnTo>
                    <a:pt x="500043" y="475187"/>
                  </a:lnTo>
                  <a:lnTo>
                    <a:pt x="472538" y="469901"/>
                  </a:lnTo>
                  <a:lnTo>
                    <a:pt x="456411" y="457591"/>
                  </a:lnTo>
                  <a:lnTo>
                    <a:pt x="457969" y="442222"/>
                  </a:lnTo>
                  <a:lnTo>
                    <a:pt x="532334" y="400268"/>
                  </a:lnTo>
                  <a:lnTo>
                    <a:pt x="567821" y="365014"/>
                  </a:lnTo>
                  <a:lnTo>
                    <a:pt x="592527" y="323500"/>
                  </a:lnTo>
                  <a:lnTo>
                    <a:pt x="608997" y="277229"/>
                  </a:lnTo>
                  <a:lnTo>
                    <a:pt x="619777" y="227701"/>
                  </a:lnTo>
                  <a:lnTo>
                    <a:pt x="627410" y="176420"/>
                  </a:lnTo>
                  <a:lnTo>
                    <a:pt x="631954" y="118079"/>
                  </a:lnTo>
                  <a:lnTo>
                    <a:pt x="633198" y="90565"/>
                  </a:lnTo>
                  <a:lnTo>
                    <a:pt x="635821" y="59511"/>
                  </a:lnTo>
                  <a:lnTo>
                    <a:pt x="637934" y="44223"/>
                  </a:lnTo>
                  <a:lnTo>
                    <a:pt x="641904" y="24431"/>
                  </a:lnTo>
                  <a:lnTo>
                    <a:pt x="648241" y="7302"/>
                  </a:lnTo>
                  <a:lnTo>
                    <a:pt x="657450" y="0"/>
                  </a:lnTo>
                  <a:lnTo>
                    <a:pt x="665462" y="9959"/>
                  </a:lnTo>
                  <a:lnTo>
                    <a:pt x="671080" y="31870"/>
                  </a:lnTo>
                  <a:lnTo>
                    <a:pt x="674389" y="53781"/>
                  </a:lnTo>
                  <a:lnTo>
                    <a:pt x="675473" y="63741"/>
                  </a:lnTo>
                  <a:lnTo>
                    <a:pt x="686414" y="118405"/>
                  </a:lnTo>
                  <a:lnTo>
                    <a:pt x="696989" y="173210"/>
                  </a:lnTo>
                  <a:lnTo>
                    <a:pt x="709028" y="227701"/>
                  </a:lnTo>
                  <a:lnTo>
                    <a:pt x="716722" y="254662"/>
                  </a:lnTo>
                  <a:lnTo>
                    <a:pt x="661956" y="254662"/>
                  </a:lnTo>
                  <a:lnTo>
                    <a:pt x="636347" y="327767"/>
                  </a:lnTo>
                  <a:lnTo>
                    <a:pt x="605782" y="381388"/>
                  </a:lnTo>
                  <a:lnTo>
                    <a:pt x="580173" y="414392"/>
                  </a:lnTo>
                  <a:lnTo>
                    <a:pt x="569434" y="425645"/>
                  </a:lnTo>
                  <a:lnTo>
                    <a:pt x="601544" y="446838"/>
                  </a:lnTo>
                  <a:lnTo>
                    <a:pt x="642017" y="487573"/>
                  </a:lnTo>
                  <a:lnTo>
                    <a:pt x="676689" y="527175"/>
                  </a:lnTo>
                  <a:lnTo>
                    <a:pt x="691394" y="544970"/>
                  </a:lnTo>
                  <a:lnTo>
                    <a:pt x="730887" y="544970"/>
                  </a:lnTo>
                  <a:lnTo>
                    <a:pt x="730145" y="598742"/>
                  </a:lnTo>
                  <a:lnTo>
                    <a:pt x="733327" y="641469"/>
                  </a:lnTo>
                  <a:lnTo>
                    <a:pt x="737580" y="684083"/>
                  </a:lnTo>
                  <a:lnTo>
                    <a:pt x="741720" y="726696"/>
                  </a:lnTo>
                  <a:lnTo>
                    <a:pt x="744564" y="769423"/>
                  </a:lnTo>
                  <a:lnTo>
                    <a:pt x="742940" y="783569"/>
                  </a:lnTo>
                  <a:lnTo>
                    <a:pt x="738331" y="797857"/>
                  </a:lnTo>
                  <a:lnTo>
                    <a:pt x="732483" y="812202"/>
                  </a:lnTo>
                  <a:lnTo>
                    <a:pt x="727141" y="826518"/>
                  </a:lnTo>
                  <a:close/>
                </a:path>
                <a:path w="893444" h="2564765">
                  <a:moveTo>
                    <a:pt x="730887" y="544970"/>
                  </a:moveTo>
                  <a:lnTo>
                    <a:pt x="691394" y="544970"/>
                  </a:lnTo>
                  <a:lnTo>
                    <a:pt x="700092" y="506789"/>
                  </a:lnTo>
                  <a:lnTo>
                    <a:pt x="714787" y="464954"/>
                  </a:lnTo>
                  <a:lnTo>
                    <a:pt x="738664" y="427934"/>
                  </a:lnTo>
                  <a:lnTo>
                    <a:pt x="774904" y="404196"/>
                  </a:lnTo>
                  <a:lnTo>
                    <a:pt x="733177" y="374502"/>
                  </a:lnTo>
                  <a:lnTo>
                    <a:pt x="700181" y="340644"/>
                  </a:lnTo>
                  <a:lnTo>
                    <a:pt x="676309" y="301179"/>
                  </a:lnTo>
                  <a:lnTo>
                    <a:pt x="661956" y="254662"/>
                  </a:lnTo>
                  <a:lnTo>
                    <a:pt x="716722" y="254662"/>
                  </a:lnTo>
                  <a:lnTo>
                    <a:pt x="724137" y="280641"/>
                  </a:lnTo>
                  <a:lnTo>
                    <a:pt x="747268" y="322655"/>
                  </a:lnTo>
                  <a:lnTo>
                    <a:pt x="781437" y="351444"/>
                  </a:lnTo>
                  <a:lnTo>
                    <a:pt x="823831" y="369300"/>
                  </a:lnTo>
                  <a:lnTo>
                    <a:pt x="871631" y="378518"/>
                  </a:lnTo>
                  <a:lnTo>
                    <a:pt x="871931" y="378518"/>
                  </a:lnTo>
                  <a:lnTo>
                    <a:pt x="885679" y="385013"/>
                  </a:lnTo>
                  <a:lnTo>
                    <a:pt x="892921" y="397399"/>
                  </a:lnTo>
                  <a:lnTo>
                    <a:pt x="892672" y="411824"/>
                  </a:lnTo>
                  <a:lnTo>
                    <a:pt x="883947" y="424436"/>
                  </a:lnTo>
                  <a:lnTo>
                    <a:pt x="878685" y="426777"/>
                  </a:lnTo>
                  <a:lnTo>
                    <a:pt x="869115" y="430025"/>
                  </a:lnTo>
                  <a:lnTo>
                    <a:pt x="858474" y="433272"/>
                  </a:lnTo>
                  <a:lnTo>
                    <a:pt x="850002" y="435613"/>
                  </a:lnTo>
                  <a:lnTo>
                    <a:pt x="798491" y="452347"/>
                  </a:lnTo>
                  <a:lnTo>
                    <a:pt x="762912" y="473851"/>
                  </a:lnTo>
                  <a:lnTo>
                    <a:pt x="741104" y="503301"/>
                  </a:lnTo>
                  <a:lnTo>
                    <a:pt x="730902" y="543873"/>
                  </a:lnTo>
                  <a:lnTo>
                    <a:pt x="730887" y="5449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818053" y="3496855"/>
              <a:ext cx="7869555" cy="3086100"/>
            </a:xfrm>
            <a:custGeom>
              <a:avLst/>
              <a:gdLst/>
              <a:ahLst/>
              <a:cxnLst/>
              <a:rect l="l" t="t" r="r" b="b"/>
              <a:pathLst>
                <a:path w="7869555" h="3086100">
                  <a:moveTo>
                    <a:pt x="3086100" y="0"/>
                  </a:moveTo>
                  <a:lnTo>
                    <a:pt x="0" y="0"/>
                  </a:lnTo>
                  <a:lnTo>
                    <a:pt x="0" y="3086100"/>
                  </a:lnTo>
                  <a:lnTo>
                    <a:pt x="3086100" y="3086100"/>
                  </a:lnTo>
                  <a:lnTo>
                    <a:pt x="3086100" y="0"/>
                  </a:lnTo>
                  <a:close/>
                </a:path>
                <a:path w="7869555" h="3086100">
                  <a:moveTo>
                    <a:pt x="7868983" y="0"/>
                  </a:moveTo>
                  <a:lnTo>
                    <a:pt x="4782883" y="0"/>
                  </a:lnTo>
                  <a:lnTo>
                    <a:pt x="4782883" y="3086100"/>
                  </a:lnTo>
                  <a:lnTo>
                    <a:pt x="7868983" y="3086100"/>
                  </a:lnTo>
                  <a:lnTo>
                    <a:pt x="7868983" y="0"/>
                  </a:lnTo>
                  <a:close/>
                </a:path>
              </a:pathLst>
            </a:custGeom>
            <a:solidFill>
              <a:srgbClr val="E8E8E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77459" y="3319018"/>
              <a:ext cx="3267074" cy="32670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41691" y="3319018"/>
              <a:ext cx="3133725" cy="3267074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00950" y="3273482"/>
            <a:ext cx="3352799" cy="335279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403436" y="7071726"/>
            <a:ext cx="4234815" cy="604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95" b="1">
                <a:latin typeface="Calibri"/>
                <a:cs typeface="Calibri"/>
              </a:rPr>
              <a:t>Nguyễn</a:t>
            </a:r>
            <a:r>
              <a:rPr dirty="0" sz="3800" spc="-210" b="1">
                <a:latin typeface="Calibri"/>
                <a:cs typeface="Calibri"/>
              </a:rPr>
              <a:t> </a:t>
            </a:r>
            <a:r>
              <a:rPr dirty="0" sz="3800" spc="185" b="1">
                <a:latin typeface="Calibri"/>
                <a:cs typeface="Calibri"/>
              </a:rPr>
              <a:t>Khánh</a:t>
            </a:r>
            <a:r>
              <a:rPr dirty="0" sz="3800" spc="-204" b="1">
                <a:latin typeface="Calibri"/>
                <a:cs typeface="Calibri"/>
              </a:rPr>
              <a:t> </a:t>
            </a:r>
            <a:r>
              <a:rPr dirty="0" sz="3800" spc="185" b="1">
                <a:latin typeface="Calibri"/>
                <a:cs typeface="Calibri"/>
              </a:rPr>
              <a:t>Nam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45628" y="7071726"/>
            <a:ext cx="2954655" cy="604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80" b="1">
                <a:latin typeface="Calibri"/>
                <a:cs typeface="Calibri"/>
              </a:rPr>
              <a:t>Đào</a:t>
            </a:r>
            <a:r>
              <a:rPr dirty="0" sz="3800" spc="-204" b="1">
                <a:latin typeface="Calibri"/>
                <a:cs typeface="Calibri"/>
              </a:rPr>
              <a:t> </a:t>
            </a:r>
            <a:r>
              <a:rPr dirty="0" sz="3800" spc="70" b="1">
                <a:latin typeface="Calibri"/>
                <a:cs typeface="Calibri"/>
              </a:rPr>
              <a:t>Ngọc</a:t>
            </a:r>
            <a:r>
              <a:rPr dirty="0" sz="3800" spc="-200" b="1">
                <a:latin typeface="Calibri"/>
                <a:cs typeface="Calibri"/>
              </a:rPr>
              <a:t> </a:t>
            </a:r>
            <a:r>
              <a:rPr dirty="0" sz="3800" spc="165" b="1">
                <a:latin typeface="Calibri"/>
                <a:cs typeface="Calibri"/>
              </a:rPr>
              <a:t>Hòa</a:t>
            </a:r>
            <a:endParaRPr sz="38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117335" y="1289303"/>
            <a:ext cx="6059423" cy="1575815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1807822" y="7071726"/>
            <a:ext cx="3656329" cy="604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165" b="1">
                <a:latin typeface="Calibri"/>
                <a:cs typeface="Calibri"/>
              </a:rPr>
              <a:t>Trầm</a:t>
            </a:r>
            <a:r>
              <a:rPr dirty="0" sz="3800" spc="-204" b="1">
                <a:latin typeface="Calibri"/>
                <a:cs typeface="Calibri"/>
              </a:rPr>
              <a:t> </a:t>
            </a:r>
            <a:r>
              <a:rPr dirty="0" sz="3800" spc="160" b="1">
                <a:latin typeface="Calibri"/>
                <a:cs typeface="Calibri"/>
              </a:rPr>
              <a:t>Xuân</a:t>
            </a:r>
            <a:r>
              <a:rPr dirty="0" sz="3800" spc="-204" b="1">
                <a:latin typeface="Calibri"/>
                <a:cs typeface="Calibri"/>
              </a:rPr>
              <a:t> </a:t>
            </a:r>
            <a:r>
              <a:rPr dirty="0" sz="3800" spc="95" b="1">
                <a:latin typeface="Calibri"/>
                <a:cs typeface="Calibri"/>
              </a:rPr>
              <a:t>Trọng</a:t>
            </a:r>
            <a:endParaRPr sz="3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8288000" cy="10287000"/>
            <a:chOff x="0" y="1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4836" y="335927"/>
              <a:ext cx="713843" cy="140142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523173"/>
              <a:ext cx="16815435" cy="8477885"/>
            </a:xfrm>
            <a:custGeom>
              <a:avLst/>
              <a:gdLst/>
              <a:ahLst/>
              <a:cxnLst/>
              <a:rect l="l" t="t" r="r" b="b"/>
              <a:pathLst>
                <a:path w="16815435" h="8477885">
                  <a:moveTo>
                    <a:pt x="1575600" y="6902971"/>
                  </a:moveTo>
                  <a:lnTo>
                    <a:pt x="1575371" y="6864871"/>
                  </a:lnTo>
                  <a:lnTo>
                    <a:pt x="1568805" y="6814071"/>
                  </a:lnTo>
                  <a:lnTo>
                    <a:pt x="1554810" y="6763271"/>
                  </a:lnTo>
                  <a:lnTo>
                    <a:pt x="1535214" y="6712471"/>
                  </a:lnTo>
                  <a:lnTo>
                    <a:pt x="1516151" y="6683972"/>
                  </a:lnTo>
                  <a:lnTo>
                    <a:pt x="1516151" y="6890271"/>
                  </a:lnTo>
                  <a:lnTo>
                    <a:pt x="1510017" y="6941071"/>
                  </a:lnTo>
                  <a:lnTo>
                    <a:pt x="1498739" y="6979171"/>
                  </a:lnTo>
                  <a:lnTo>
                    <a:pt x="1482534" y="7017271"/>
                  </a:lnTo>
                  <a:lnTo>
                    <a:pt x="1461630" y="7055371"/>
                  </a:lnTo>
                  <a:lnTo>
                    <a:pt x="1406677" y="7106171"/>
                  </a:lnTo>
                  <a:lnTo>
                    <a:pt x="1335709" y="7131571"/>
                  </a:lnTo>
                  <a:lnTo>
                    <a:pt x="1250581" y="7131571"/>
                  </a:lnTo>
                  <a:lnTo>
                    <a:pt x="1203274" y="7106171"/>
                  </a:lnTo>
                  <a:lnTo>
                    <a:pt x="1157935" y="7093471"/>
                  </a:lnTo>
                  <a:lnTo>
                    <a:pt x="1116368" y="7068071"/>
                  </a:lnTo>
                  <a:lnTo>
                    <a:pt x="1078496" y="7029971"/>
                  </a:lnTo>
                  <a:lnTo>
                    <a:pt x="1044232" y="7004571"/>
                  </a:lnTo>
                  <a:lnTo>
                    <a:pt x="1013498" y="6966471"/>
                  </a:lnTo>
                  <a:lnTo>
                    <a:pt x="986218" y="6928371"/>
                  </a:lnTo>
                  <a:lnTo>
                    <a:pt x="962291" y="6890271"/>
                  </a:lnTo>
                  <a:lnTo>
                    <a:pt x="941641" y="6852171"/>
                  </a:lnTo>
                  <a:lnTo>
                    <a:pt x="924191" y="6801371"/>
                  </a:lnTo>
                  <a:lnTo>
                    <a:pt x="909840" y="6750571"/>
                  </a:lnTo>
                  <a:lnTo>
                    <a:pt x="896988" y="6699771"/>
                  </a:lnTo>
                  <a:lnTo>
                    <a:pt x="885342" y="6648971"/>
                  </a:lnTo>
                  <a:lnTo>
                    <a:pt x="883996" y="6636271"/>
                  </a:lnTo>
                  <a:lnTo>
                    <a:pt x="885926" y="6623571"/>
                  </a:lnTo>
                  <a:lnTo>
                    <a:pt x="892378" y="6610871"/>
                  </a:lnTo>
                  <a:lnTo>
                    <a:pt x="904582" y="6610871"/>
                  </a:lnTo>
                  <a:lnTo>
                    <a:pt x="956678" y="6598171"/>
                  </a:lnTo>
                  <a:lnTo>
                    <a:pt x="1008773" y="6598171"/>
                  </a:lnTo>
                  <a:lnTo>
                    <a:pt x="1060881" y="6585471"/>
                  </a:lnTo>
                  <a:lnTo>
                    <a:pt x="1217231" y="6585471"/>
                  </a:lnTo>
                  <a:lnTo>
                    <a:pt x="1321549" y="6610871"/>
                  </a:lnTo>
                  <a:lnTo>
                    <a:pt x="1367421" y="6623571"/>
                  </a:lnTo>
                  <a:lnTo>
                    <a:pt x="1406652" y="6648971"/>
                  </a:lnTo>
                  <a:lnTo>
                    <a:pt x="1439481" y="6674371"/>
                  </a:lnTo>
                  <a:lnTo>
                    <a:pt x="1466164" y="6712471"/>
                  </a:lnTo>
                  <a:lnTo>
                    <a:pt x="1486916" y="6750571"/>
                  </a:lnTo>
                  <a:lnTo>
                    <a:pt x="1502003" y="6788671"/>
                  </a:lnTo>
                  <a:lnTo>
                    <a:pt x="1511668" y="6839471"/>
                  </a:lnTo>
                  <a:lnTo>
                    <a:pt x="1516151" y="6890271"/>
                  </a:lnTo>
                  <a:lnTo>
                    <a:pt x="1516151" y="6683972"/>
                  </a:lnTo>
                  <a:lnTo>
                    <a:pt x="1478114" y="6636271"/>
                  </a:lnTo>
                  <a:lnTo>
                    <a:pt x="1440065" y="6598171"/>
                  </a:lnTo>
                  <a:lnTo>
                    <a:pt x="1395323" y="6572771"/>
                  </a:lnTo>
                  <a:lnTo>
                    <a:pt x="1343621" y="6547371"/>
                  </a:lnTo>
                  <a:lnTo>
                    <a:pt x="1292974" y="6534671"/>
                  </a:lnTo>
                  <a:lnTo>
                    <a:pt x="1242110" y="6534671"/>
                  </a:lnTo>
                  <a:lnTo>
                    <a:pt x="1191056" y="6521971"/>
                  </a:lnTo>
                  <a:lnTo>
                    <a:pt x="1088390" y="6521971"/>
                  </a:lnTo>
                  <a:lnTo>
                    <a:pt x="1036815" y="6534671"/>
                  </a:lnTo>
                  <a:lnTo>
                    <a:pt x="958926" y="6534671"/>
                  </a:lnTo>
                  <a:lnTo>
                    <a:pt x="919975" y="6547371"/>
                  </a:lnTo>
                  <a:lnTo>
                    <a:pt x="880884" y="6547371"/>
                  </a:lnTo>
                  <a:lnTo>
                    <a:pt x="880452" y="6496571"/>
                  </a:lnTo>
                  <a:lnTo>
                    <a:pt x="879792" y="6445771"/>
                  </a:lnTo>
                  <a:lnTo>
                    <a:pt x="879944" y="6394971"/>
                  </a:lnTo>
                  <a:lnTo>
                    <a:pt x="881900" y="6344171"/>
                  </a:lnTo>
                  <a:lnTo>
                    <a:pt x="886383" y="6293370"/>
                  </a:lnTo>
                  <a:lnTo>
                    <a:pt x="892733" y="6242570"/>
                  </a:lnTo>
                  <a:lnTo>
                    <a:pt x="899388" y="6191770"/>
                  </a:lnTo>
                  <a:lnTo>
                    <a:pt x="904786" y="6140970"/>
                  </a:lnTo>
                  <a:lnTo>
                    <a:pt x="902995" y="6128270"/>
                  </a:lnTo>
                  <a:lnTo>
                    <a:pt x="897293" y="6115570"/>
                  </a:lnTo>
                  <a:lnTo>
                    <a:pt x="889914" y="6102870"/>
                  </a:lnTo>
                  <a:lnTo>
                    <a:pt x="883119" y="6102870"/>
                  </a:lnTo>
                  <a:lnTo>
                    <a:pt x="865009" y="6115570"/>
                  </a:lnTo>
                  <a:lnTo>
                    <a:pt x="856145" y="6115570"/>
                  </a:lnTo>
                  <a:lnTo>
                    <a:pt x="847674" y="6128270"/>
                  </a:lnTo>
                  <a:lnTo>
                    <a:pt x="844232" y="6128270"/>
                  </a:lnTo>
                  <a:lnTo>
                    <a:pt x="844842" y="6140970"/>
                  </a:lnTo>
                  <a:lnTo>
                    <a:pt x="835545" y="6191770"/>
                  </a:lnTo>
                  <a:lnTo>
                    <a:pt x="828014" y="6242570"/>
                  </a:lnTo>
                  <a:lnTo>
                    <a:pt x="821461" y="6293370"/>
                  </a:lnTo>
                  <a:lnTo>
                    <a:pt x="816089" y="6344171"/>
                  </a:lnTo>
                  <a:lnTo>
                    <a:pt x="812114" y="6382271"/>
                  </a:lnTo>
                  <a:lnTo>
                    <a:pt x="809764" y="6433071"/>
                  </a:lnTo>
                  <a:lnTo>
                    <a:pt x="809269" y="6483871"/>
                  </a:lnTo>
                  <a:lnTo>
                    <a:pt x="810818" y="6534671"/>
                  </a:lnTo>
                  <a:lnTo>
                    <a:pt x="810107" y="6547371"/>
                  </a:lnTo>
                  <a:lnTo>
                    <a:pt x="804849" y="6572771"/>
                  </a:lnTo>
                  <a:lnTo>
                    <a:pt x="793965" y="6572771"/>
                  </a:lnTo>
                  <a:lnTo>
                    <a:pt x="776389" y="6585471"/>
                  </a:lnTo>
                  <a:lnTo>
                    <a:pt x="728865" y="6610871"/>
                  </a:lnTo>
                  <a:lnTo>
                    <a:pt x="684504" y="6636271"/>
                  </a:lnTo>
                  <a:lnTo>
                    <a:pt x="643267" y="6661671"/>
                  </a:lnTo>
                  <a:lnTo>
                    <a:pt x="605091" y="6687071"/>
                  </a:lnTo>
                  <a:lnTo>
                    <a:pt x="569925" y="6725171"/>
                  </a:lnTo>
                  <a:lnTo>
                    <a:pt x="537718" y="6763271"/>
                  </a:lnTo>
                  <a:lnTo>
                    <a:pt x="508406" y="6801371"/>
                  </a:lnTo>
                  <a:lnTo>
                    <a:pt x="481939" y="6852171"/>
                  </a:lnTo>
                  <a:lnTo>
                    <a:pt x="457530" y="6890271"/>
                  </a:lnTo>
                  <a:lnTo>
                    <a:pt x="435546" y="6941071"/>
                  </a:lnTo>
                  <a:lnTo>
                    <a:pt x="416306" y="6991871"/>
                  </a:lnTo>
                  <a:lnTo>
                    <a:pt x="400164" y="7042671"/>
                  </a:lnTo>
                  <a:lnTo>
                    <a:pt x="387438" y="7093471"/>
                  </a:lnTo>
                  <a:lnTo>
                    <a:pt x="378460" y="7144271"/>
                  </a:lnTo>
                  <a:lnTo>
                    <a:pt x="373621" y="7169671"/>
                  </a:lnTo>
                  <a:lnTo>
                    <a:pt x="364490" y="7182371"/>
                  </a:lnTo>
                  <a:lnTo>
                    <a:pt x="350037" y="7182371"/>
                  </a:lnTo>
                  <a:lnTo>
                    <a:pt x="329260" y="7195071"/>
                  </a:lnTo>
                  <a:lnTo>
                    <a:pt x="245503" y="7195071"/>
                  </a:lnTo>
                  <a:lnTo>
                    <a:pt x="217881" y="7207771"/>
                  </a:lnTo>
                  <a:lnTo>
                    <a:pt x="166738" y="7220471"/>
                  </a:lnTo>
                  <a:lnTo>
                    <a:pt x="117919" y="7233171"/>
                  </a:lnTo>
                  <a:lnTo>
                    <a:pt x="71475" y="7245871"/>
                  </a:lnTo>
                  <a:lnTo>
                    <a:pt x="27419" y="7271271"/>
                  </a:lnTo>
                  <a:lnTo>
                    <a:pt x="0" y="7283971"/>
                  </a:lnTo>
                  <a:lnTo>
                    <a:pt x="0" y="7360171"/>
                  </a:lnTo>
                  <a:lnTo>
                    <a:pt x="34264" y="7334771"/>
                  </a:lnTo>
                  <a:lnTo>
                    <a:pt x="75463" y="7309371"/>
                  </a:lnTo>
                  <a:lnTo>
                    <a:pt x="118503" y="7296671"/>
                  </a:lnTo>
                  <a:lnTo>
                    <a:pt x="209537" y="7271271"/>
                  </a:lnTo>
                  <a:lnTo>
                    <a:pt x="306158" y="7245871"/>
                  </a:lnTo>
                  <a:lnTo>
                    <a:pt x="356184" y="7245871"/>
                  </a:lnTo>
                  <a:lnTo>
                    <a:pt x="356997" y="7258571"/>
                  </a:lnTo>
                  <a:lnTo>
                    <a:pt x="357809" y="7258571"/>
                  </a:lnTo>
                  <a:lnTo>
                    <a:pt x="357289" y="7271271"/>
                  </a:lnTo>
                  <a:lnTo>
                    <a:pt x="356514" y="7283971"/>
                  </a:lnTo>
                  <a:lnTo>
                    <a:pt x="355790" y="7283971"/>
                  </a:lnTo>
                  <a:lnTo>
                    <a:pt x="353745" y="7347471"/>
                  </a:lnTo>
                  <a:lnTo>
                    <a:pt x="351675" y="7398271"/>
                  </a:lnTo>
                  <a:lnTo>
                    <a:pt x="349453" y="7449071"/>
                  </a:lnTo>
                  <a:lnTo>
                    <a:pt x="347433" y="7499871"/>
                  </a:lnTo>
                  <a:lnTo>
                    <a:pt x="345922" y="7550671"/>
                  </a:lnTo>
                  <a:lnTo>
                    <a:pt x="345236" y="7601471"/>
                  </a:lnTo>
                  <a:lnTo>
                    <a:pt x="345719" y="7664971"/>
                  </a:lnTo>
                  <a:lnTo>
                    <a:pt x="347687" y="7715771"/>
                  </a:lnTo>
                  <a:lnTo>
                    <a:pt x="351256" y="7766571"/>
                  </a:lnTo>
                  <a:lnTo>
                    <a:pt x="356311" y="7817371"/>
                  </a:lnTo>
                  <a:lnTo>
                    <a:pt x="362521" y="7868171"/>
                  </a:lnTo>
                  <a:lnTo>
                    <a:pt x="369608" y="7918971"/>
                  </a:lnTo>
                  <a:lnTo>
                    <a:pt x="377228" y="7969771"/>
                  </a:lnTo>
                  <a:lnTo>
                    <a:pt x="385102" y="8020571"/>
                  </a:lnTo>
                  <a:lnTo>
                    <a:pt x="392912" y="8071371"/>
                  </a:lnTo>
                  <a:lnTo>
                    <a:pt x="400329" y="8109471"/>
                  </a:lnTo>
                  <a:lnTo>
                    <a:pt x="408609" y="8160271"/>
                  </a:lnTo>
                  <a:lnTo>
                    <a:pt x="419493" y="8211071"/>
                  </a:lnTo>
                  <a:lnTo>
                    <a:pt x="433616" y="8261871"/>
                  </a:lnTo>
                  <a:lnTo>
                    <a:pt x="451650" y="8312671"/>
                  </a:lnTo>
                  <a:lnTo>
                    <a:pt x="474230" y="8363471"/>
                  </a:lnTo>
                  <a:lnTo>
                    <a:pt x="501992" y="8401571"/>
                  </a:lnTo>
                  <a:lnTo>
                    <a:pt x="535139" y="8439671"/>
                  </a:lnTo>
                  <a:lnTo>
                    <a:pt x="570484" y="8465071"/>
                  </a:lnTo>
                  <a:lnTo>
                    <a:pt x="607936" y="8477771"/>
                  </a:lnTo>
                  <a:lnTo>
                    <a:pt x="647344" y="8477771"/>
                  </a:lnTo>
                  <a:lnTo>
                    <a:pt x="688619" y="8465071"/>
                  </a:lnTo>
                  <a:lnTo>
                    <a:pt x="731634" y="8439671"/>
                  </a:lnTo>
                  <a:lnTo>
                    <a:pt x="769061" y="8414271"/>
                  </a:lnTo>
                  <a:lnTo>
                    <a:pt x="803021" y="8376171"/>
                  </a:lnTo>
                  <a:lnTo>
                    <a:pt x="833488" y="8338071"/>
                  </a:lnTo>
                  <a:lnTo>
                    <a:pt x="860412" y="8299971"/>
                  </a:lnTo>
                  <a:lnTo>
                    <a:pt x="883754" y="8261871"/>
                  </a:lnTo>
                  <a:lnTo>
                    <a:pt x="903490" y="8211071"/>
                  </a:lnTo>
                  <a:lnTo>
                    <a:pt x="919568" y="8172971"/>
                  </a:lnTo>
                  <a:lnTo>
                    <a:pt x="932192" y="8109471"/>
                  </a:lnTo>
                  <a:lnTo>
                    <a:pt x="938923" y="8058671"/>
                  </a:lnTo>
                  <a:lnTo>
                    <a:pt x="941451" y="8007871"/>
                  </a:lnTo>
                  <a:lnTo>
                    <a:pt x="941514" y="7957071"/>
                  </a:lnTo>
                  <a:lnTo>
                    <a:pt x="940828" y="7893571"/>
                  </a:lnTo>
                  <a:lnTo>
                    <a:pt x="939101" y="7842771"/>
                  </a:lnTo>
                  <a:lnTo>
                    <a:pt x="934808" y="7791971"/>
                  </a:lnTo>
                  <a:lnTo>
                    <a:pt x="927836" y="7741171"/>
                  </a:lnTo>
                  <a:lnTo>
                    <a:pt x="918095" y="7690371"/>
                  </a:lnTo>
                  <a:lnTo>
                    <a:pt x="905471" y="7639571"/>
                  </a:lnTo>
                  <a:lnTo>
                    <a:pt x="889838" y="7588771"/>
                  </a:lnTo>
                  <a:lnTo>
                    <a:pt x="879475" y="7560678"/>
                  </a:lnTo>
                  <a:lnTo>
                    <a:pt x="879475" y="7880871"/>
                  </a:lnTo>
                  <a:lnTo>
                    <a:pt x="878763" y="7931671"/>
                  </a:lnTo>
                  <a:lnTo>
                    <a:pt x="877735" y="7982471"/>
                  </a:lnTo>
                  <a:lnTo>
                    <a:pt x="875474" y="8033271"/>
                  </a:lnTo>
                  <a:lnTo>
                    <a:pt x="871093" y="8084071"/>
                  </a:lnTo>
                  <a:lnTo>
                    <a:pt x="863676" y="8134871"/>
                  </a:lnTo>
                  <a:lnTo>
                    <a:pt x="849998" y="8185671"/>
                  </a:lnTo>
                  <a:lnTo>
                    <a:pt x="829437" y="8236471"/>
                  </a:lnTo>
                  <a:lnTo>
                    <a:pt x="802665" y="8274571"/>
                  </a:lnTo>
                  <a:lnTo>
                    <a:pt x="770318" y="8325371"/>
                  </a:lnTo>
                  <a:lnTo>
                    <a:pt x="733069" y="8363471"/>
                  </a:lnTo>
                  <a:lnTo>
                    <a:pt x="691540" y="8388871"/>
                  </a:lnTo>
                  <a:lnTo>
                    <a:pt x="651344" y="8414271"/>
                  </a:lnTo>
                  <a:lnTo>
                    <a:pt x="616204" y="8414271"/>
                  </a:lnTo>
                  <a:lnTo>
                    <a:pt x="583958" y="8401571"/>
                  </a:lnTo>
                  <a:lnTo>
                    <a:pt x="552424" y="8363471"/>
                  </a:lnTo>
                  <a:lnTo>
                    <a:pt x="523087" y="8325371"/>
                  </a:lnTo>
                  <a:lnTo>
                    <a:pt x="500278" y="8274571"/>
                  </a:lnTo>
                  <a:lnTo>
                    <a:pt x="482981" y="8223771"/>
                  </a:lnTo>
                  <a:lnTo>
                    <a:pt x="470192" y="8172971"/>
                  </a:lnTo>
                  <a:lnTo>
                    <a:pt x="460883" y="8109471"/>
                  </a:lnTo>
                  <a:lnTo>
                    <a:pt x="446773" y="8020571"/>
                  </a:lnTo>
                  <a:lnTo>
                    <a:pt x="439788" y="7969771"/>
                  </a:lnTo>
                  <a:lnTo>
                    <a:pt x="432892" y="7918971"/>
                  </a:lnTo>
                  <a:lnTo>
                    <a:pt x="426123" y="7868171"/>
                  </a:lnTo>
                  <a:lnTo>
                    <a:pt x="419531" y="7817371"/>
                  </a:lnTo>
                  <a:lnTo>
                    <a:pt x="413156" y="7766571"/>
                  </a:lnTo>
                  <a:lnTo>
                    <a:pt x="407022" y="7728471"/>
                  </a:lnTo>
                  <a:lnTo>
                    <a:pt x="404672" y="7690371"/>
                  </a:lnTo>
                  <a:lnTo>
                    <a:pt x="404634" y="7664971"/>
                  </a:lnTo>
                  <a:lnTo>
                    <a:pt x="405599" y="7626871"/>
                  </a:lnTo>
                  <a:lnTo>
                    <a:pt x="406209" y="7588771"/>
                  </a:lnTo>
                  <a:lnTo>
                    <a:pt x="392836" y="7588771"/>
                  </a:lnTo>
                  <a:lnTo>
                    <a:pt x="397205" y="7537971"/>
                  </a:lnTo>
                  <a:lnTo>
                    <a:pt x="410413" y="7372871"/>
                  </a:lnTo>
                  <a:lnTo>
                    <a:pt x="419163" y="7271271"/>
                  </a:lnTo>
                  <a:lnTo>
                    <a:pt x="421906" y="7258571"/>
                  </a:lnTo>
                  <a:lnTo>
                    <a:pt x="427824" y="7245871"/>
                  </a:lnTo>
                  <a:lnTo>
                    <a:pt x="450151" y="7245871"/>
                  </a:lnTo>
                  <a:lnTo>
                    <a:pt x="501929" y="7258571"/>
                  </a:lnTo>
                  <a:lnTo>
                    <a:pt x="550646" y="7271271"/>
                  </a:lnTo>
                  <a:lnTo>
                    <a:pt x="596226" y="7296671"/>
                  </a:lnTo>
                  <a:lnTo>
                    <a:pt x="638619" y="7322071"/>
                  </a:lnTo>
                  <a:lnTo>
                    <a:pt x="677760" y="7360171"/>
                  </a:lnTo>
                  <a:lnTo>
                    <a:pt x="713574" y="7398271"/>
                  </a:lnTo>
                  <a:lnTo>
                    <a:pt x="746010" y="7436371"/>
                  </a:lnTo>
                  <a:lnTo>
                    <a:pt x="774204" y="7487171"/>
                  </a:lnTo>
                  <a:lnTo>
                    <a:pt x="799172" y="7525271"/>
                  </a:lnTo>
                  <a:lnTo>
                    <a:pt x="820889" y="7576071"/>
                  </a:lnTo>
                  <a:lnTo>
                    <a:pt x="839279" y="7626871"/>
                  </a:lnTo>
                  <a:lnTo>
                    <a:pt x="854303" y="7677671"/>
                  </a:lnTo>
                  <a:lnTo>
                    <a:pt x="865886" y="7728471"/>
                  </a:lnTo>
                  <a:lnTo>
                    <a:pt x="873975" y="7779271"/>
                  </a:lnTo>
                  <a:lnTo>
                    <a:pt x="878522" y="7830071"/>
                  </a:lnTo>
                  <a:lnTo>
                    <a:pt x="879475" y="7880871"/>
                  </a:lnTo>
                  <a:lnTo>
                    <a:pt x="879475" y="7560678"/>
                  </a:lnTo>
                  <a:lnTo>
                    <a:pt x="871105" y="7537971"/>
                  </a:lnTo>
                  <a:lnTo>
                    <a:pt x="849172" y="7499871"/>
                  </a:lnTo>
                  <a:lnTo>
                    <a:pt x="823912" y="7449071"/>
                  </a:lnTo>
                  <a:lnTo>
                    <a:pt x="795223" y="7398271"/>
                  </a:lnTo>
                  <a:lnTo>
                    <a:pt x="764451" y="7360171"/>
                  </a:lnTo>
                  <a:lnTo>
                    <a:pt x="731037" y="7322071"/>
                  </a:lnTo>
                  <a:lnTo>
                    <a:pt x="694893" y="7296671"/>
                  </a:lnTo>
                  <a:lnTo>
                    <a:pt x="655866" y="7258571"/>
                  </a:lnTo>
                  <a:lnTo>
                    <a:pt x="634873" y="7245871"/>
                  </a:lnTo>
                  <a:lnTo>
                    <a:pt x="613867" y="7233171"/>
                  </a:lnTo>
                  <a:lnTo>
                    <a:pt x="568756" y="7220471"/>
                  </a:lnTo>
                  <a:lnTo>
                    <a:pt x="520420" y="7207771"/>
                  </a:lnTo>
                  <a:lnTo>
                    <a:pt x="499491" y="7195071"/>
                  </a:lnTo>
                  <a:lnTo>
                    <a:pt x="478370" y="7195071"/>
                  </a:lnTo>
                  <a:lnTo>
                    <a:pt x="457225" y="7182371"/>
                  </a:lnTo>
                  <a:lnTo>
                    <a:pt x="436181" y="7182371"/>
                  </a:lnTo>
                  <a:lnTo>
                    <a:pt x="440016" y="7131571"/>
                  </a:lnTo>
                  <a:lnTo>
                    <a:pt x="448538" y="7093471"/>
                  </a:lnTo>
                  <a:lnTo>
                    <a:pt x="461378" y="7042671"/>
                  </a:lnTo>
                  <a:lnTo>
                    <a:pt x="478142" y="6991871"/>
                  </a:lnTo>
                  <a:lnTo>
                    <a:pt x="498475" y="6953771"/>
                  </a:lnTo>
                  <a:lnTo>
                    <a:pt x="521982" y="6902971"/>
                  </a:lnTo>
                  <a:lnTo>
                    <a:pt x="548309" y="6864871"/>
                  </a:lnTo>
                  <a:lnTo>
                    <a:pt x="577088" y="6814071"/>
                  </a:lnTo>
                  <a:lnTo>
                    <a:pt x="607923" y="6775971"/>
                  </a:lnTo>
                  <a:lnTo>
                    <a:pt x="640461" y="6750571"/>
                  </a:lnTo>
                  <a:lnTo>
                    <a:pt x="674306" y="6712471"/>
                  </a:lnTo>
                  <a:lnTo>
                    <a:pt x="709117" y="6687071"/>
                  </a:lnTo>
                  <a:lnTo>
                    <a:pt x="744486" y="6661671"/>
                  </a:lnTo>
                  <a:lnTo>
                    <a:pt x="815479" y="6636271"/>
                  </a:lnTo>
                  <a:lnTo>
                    <a:pt x="819200" y="6648971"/>
                  </a:lnTo>
                  <a:lnTo>
                    <a:pt x="821029" y="6661671"/>
                  </a:lnTo>
                  <a:lnTo>
                    <a:pt x="822769" y="6674371"/>
                  </a:lnTo>
                  <a:lnTo>
                    <a:pt x="832967" y="6712471"/>
                  </a:lnTo>
                  <a:lnTo>
                    <a:pt x="842708" y="6750571"/>
                  </a:lnTo>
                  <a:lnTo>
                    <a:pt x="853516" y="6801371"/>
                  </a:lnTo>
                  <a:lnTo>
                    <a:pt x="866914" y="6839471"/>
                  </a:lnTo>
                  <a:lnTo>
                    <a:pt x="885774" y="6890271"/>
                  </a:lnTo>
                  <a:lnTo>
                    <a:pt x="907249" y="6928371"/>
                  </a:lnTo>
                  <a:lnTo>
                    <a:pt x="931405" y="6966471"/>
                  </a:lnTo>
                  <a:lnTo>
                    <a:pt x="958291" y="7004571"/>
                  </a:lnTo>
                  <a:lnTo>
                    <a:pt x="987945" y="7042671"/>
                  </a:lnTo>
                  <a:lnTo>
                    <a:pt x="1020432" y="7068071"/>
                  </a:lnTo>
                  <a:lnTo>
                    <a:pt x="1055814" y="7106171"/>
                  </a:lnTo>
                  <a:lnTo>
                    <a:pt x="1094117" y="7131571"/>
                  </a:lnTo>
                  <a:lnTo>
                    <a:pt x="1135418" y="7156971"/>
                  </a:lnTo>
                  <a:lnTo>
                    <a:pt x="1179753" y="7169671"/>
                  </a:lnTo>
                  <a:lnTo>
                    <a:pt x="1227175" y="7182371"/>
                  </a:lnTo>
                  <a:lnTo>
                    <a:pt x="1276540" y="7195071"/>
                  </a:lnTo>
                  <a:lnTo>
                    <a:pt x="1372209" y="7195071"/>
                  </a:lnTo>
                  <a:lnTo>
                    <a:pt x="1416202" y="7169671"/>
                  </a:lnTo>
                  <a:lnTo>
                    <a:pt x="1456105" y="7144271"/>
                  </a:lnTo>
                  <a:lnTo>
                    <a:pt x="1473428" y="7131571"/>
                  </a:lnTo>
                  <a:lnTo>
                    <a:pt x="1490751" y="7118871"/>
                  </a:lnTo>
                  <a:lnTo>
                    <a:pt x="1518983" y="7080771"/>
                  </a:lnTo>
                  <a:lnTo>
                    <a:pt x="1541195" y="7042671"/>
                  </a:lnTo>
                  <a:lnTo>
                    <a:pt x="1558226" y="6991871"/>
                  </a:lnTo>
                  <a:lnTo>
                    <a:pt x="1569796" y="6953771"/>
                  </a:lnTo>
                  <a:lnTo>
                    <a:pt x="1575600" y="6902971"/>
                  </a:lnTo>
                  <a:close/>
                </a:path>
                <a:path w="16815435" h="8477885">
                  <a:moveTo>
                    <a:pt x="15628595" y="858926"/>
                  </a:moveTo>
                  <a:lnTo>
                    <a:pt x="15628379" y="808240"/>
                  </a:lnTo>
                  <a:lnTo>
                    <a:pt x="15624226" y="758177"/>
                  </a:lnTo>
                  <a:lnTo>
                    <a:pt x="15615704" y="708926"/>
                  </a:lnTo>
                  <a:lnTo>
                    <a:pt x="15602369" y="660654"/>
                  </a:lnTo>
                  <a:lnTo>
                    <a:pt x="15573629" y="600405"/>
                  </a:lnTo>
                  <a:lnTo>
                    <a:pt x="15564777" y="587705"/>
                  </a:lnTo>
                  <a:lnTo>
                    <a:pt x="15564777" y="835329"/>
                  </a:lnTo>
                  <a:lnTo>
                    <a:pt x="15564701" y="838327"/>
                  </a:lnTo>
                  <a:lnTo>
                    <a:pt x="15562847" y="888669"/>
                  </a:lnTo>
                  <a:lnTo>
                    <a:pt x="15557005" y="942200"/>
                  </a:lnTo>
                  <a:lnTo>
                    <a:pt x="15547899" y="995997"/>
                  </a:lnTo>
                  <a:lnTo>
                    <a:pt x="15536139" y="1049820"/>
                  </a:lnTo>
                  <a:lnTo>
                    <a:pt x="15523642" y="1098842"/>
                  </a:lnTo>
                  <a:lnTo>
                    <a:pt x="15509901" y="1147584"/>
                  </a:lnTo>
                  <a:lnTo>
                    <a:pt x="15495346" y="1195882"/>
                  </a:lnTo>
                  <a:lnTo>
                    <a:pt x="15480399" y="1243558"/>
                  </a:lnTo>
                  <a:lnTo>
                    <a:pt x="15465476" y="1290472"/>
                  </a:lnTo>
                  <a:lnTo>
                    <a:pt x="15450998" y="1336421"/>
                  </a:lnTo>
                  <a:lnTo>
                    <a:pt x="15437409" y="1381277"/>
                  </a:lnTo>
                  <a:lnTo>
                    <a:pt x="15425115" y="1424851"/>
                  </a:lnTo>
                  <a:lnTo>
                    <a:pt x="15419185" y="1445590"/>
                  </a:lnTo>
                  <a:lnTo>
                    <a:pt x="15407932" y="1482775"/>
                  </a:lnTo>
                  <a:lnTo>
                    <a:pt x="15392502" y="1532089"/>
                  </a:lnTo>
                  <a:lnTo>
                    <a:pt x="15374011" y="1589227"/>
                  </a:lnTo>
                  <a:lnTo>
                    <a:pt x="15353614" y="1649831"/>
                  </a:lnTo>
                  <a:lnTo>
                    <a:pt x="15332456" y="1709610"/>
                  </a:lnTo>
                  <a:lnTo>
                    <a:pt x="15311654" y="1764220"/>
                  </a:lnTo>
                  <a:lnTo>
                    <a:pt x="15289391" y="1812201"/>
                  </a:lnTo>
                  <a:lnTo>
                    <a:pt x="15282825" y="1824469"/>
                  </a:lnTo>
                  <a:lnTo>
                    <a:pt x="15277300" y="1819554"/>
                  </a:lnTo>
                  <a:lnTo>
                    <a:pt x="15270556" y="1814017"/>
                  </a:lnTo>
                  <a:lnTo>
                    <a:pt x="15265642" y="1809102"/>
                  </a:lnTo>
                  <a:lnTo>
                    <a:pt x="15225471" y="1764919"/>
                  </a:lnTo>
                  <a:lnTo>
                    <a:pt x="15184374" y="1715731"/>
                  </a:lnTo>
                  <a:lnTo>
                    <a:pt x="15148344" y="1671726"/>
                  </a:lnTo>
                  <a:lnTo>
                    <a:pt x="15123351" y="1643100"/>
                  </a:lnTo>
                  <a:lnTo>
                    <a:pt x="15099995" y="1620456"/>
                  </a:lnTo>
                  <a:lnTo>
                    <a:pt x="15003945" y="1531124"/>
                  </a:lnTo>
                  <a:lnTo>
                    <a:pt x="14966341" y="1495463"/>
                  </a:lnTo>
                  <a:lnTo>
                    <a:pt x="14927491" y="1457452"/>
                  </a:lnTo>
                  <a:lnTo>
                    <a:pt x="14888312" y="1417485"/>
                  </a:lnTo>
                  <a:lnTo>
                    <a:pt x="14849717" y="1375918"/>
                  </a:lnTo>
                  <a:lnTo>
                    <a:pt x="14812645" y="1333131"/>
                  </a:lnTo>
                  <a:lnTo>
                    <a:pt x="14778025" y="1289469"/>
                  </a:lnTo>
                  <a:lnTo>
                    <a:pt x="14746758" y="1245323"/>
                  </a:lnTo>
                  <a:lnTo>
                    <a:pt x="14717522" y="1197470"/>
                  </a:lnTo>
                  <a:lnTo>
                    <a:pt x="14694802" y="1150200"/>
                  </a:lnTo>
                  <a:lnTo>
                    <a:pt x="14680438" y="1104074"/>
                  </a:lnTo>
                  <a:lnTo>
                    <a:pt x="14676247" y="1059700"/>
                  </a:lnTo>
                  <a:lnTo>
                    <a:pt x="14684045" y="1017651"/>
                  </a:lnTo>
                  <a:lnTo>
                    <a:pt x="14705660" y="978509"/>
                  </a:lnTo>
                  <a:lnTo>
                    <a:pt x="14765693" y="930249"/>
                  </a:lnTo>
                  <a:lnTo>
                    <a:pt x="14804251" y="913485"/>
                  </a:lnTo>
                  <a:lnTo>
                    <a:pt x="14845500" y="902271"/>
                  </a:lnTo>
                  <a:lnTo>
                    <a:pt x="14887042" y="897343"/>
                  </a:lnTo>
                  <a:lnTo>
                    <a:pt x="14927542" y="898817"/>
                  </a:lnTo>
                  <a:lnTo>
                    <a:pt x="14965045" y="907542"/>
                  </a:lnTo>
                  <a:lnTo>
                    <a:pt x="15026856" y="952182"/>
                  </a:lnTo>
                  <a:lnTo>
                    <a:pt x="15047532" y="984808"/>
                  </a:lnTo>
                  <a:lnTo>
                    <a:pt x="15062569" y="1020889"/>
                  </a:lnTo>
                  <a:lnTo>
                    <a:pt x="15074900" y="1059040"/>
                  </a:lnTo>
                  <a:lnTo>
                    <a:pt x="15079650" y="1071829"/>
                  </a:lnTo>
                  <a:lnTo>
                    <a:pt x="15085784" y="1083868"/>
                  </a:lnTo>
                  <a:lnTo>
                    <a:pt x="15093531" y="1094409"/>
                  </a:lnTo>
                  <a:lnTo>
                    <a:pt x="15103107" y="1102690"/>
                  </a:lnTo>
                  <a:lnTo>
                    <a:pt x="15105939" y="1114767"/>
                  </a:lnTo>
                  <a:lnTo>
                    <a:pt x="15112848" y="1124521"/>
                  </a:lnTo>
                  <a:lnTo>
                    <a:pt x="15122868" y="1131049"/>
                  </a:lnTo>
                  <a:lnTo>
                    <a:pt x="15135009" y="1133436"/>
                  </a:lnTo>
                  <a:lnTo>
                    <a:pt x="15147582" y="1130947"/>
                  </a:lnTo>
                  <a:lnTo>
                    <a:pt x="15157933" y="1124140"/>
                  </a:lnTo>
                  <a:lnTo>
                    <a:pt x="15164918" y="1114005"/>
                  </a:lnTo>
                  <a:lnTo>
                    <a:pt x="15167509" y="1101471"/>
                  </a:lnTo>
                  <a:lnTo>
                    <a:pt x="15167623" y="1049820"/>
                  </a:lnTo>
                  <a:lnTo>
                    <a:pt x="15168144" y="1005916"/>
                  </a:lnTo>
                  <a:lnTo>
                    <a:pt x="15169845" y="956983"/>
                  </a:lnTo>
                  <a:lnTo>
                    <a:pt x="15169884" y="955840"/>
                  </a:lnTo>
                  <a:lnTo>
                    <a:pt x="15173414" y="905179"/>
                  </a:lnTo>
                  <a:lnTo>
                    <a:pt x="15179370" y="854710"/>
                  </a:lnTo>
                  <a:lnTo>
                    <a:pt x="15188362" y="805129"/>
                  </a:lnTo>
                  <a:lnTo>
                    <a:pt x="15200440" y="760437"/>
                  </a:lnTo>
                  <a:lnTo>
                    <a:pt x="15216289" y="717829"/>
                  </a:lnTo>
                  <a:lnTo>
                    <a:pt x="15236597" y="678103"/>
                  </a:lnTo>
                  <a:lnTo>
                    <a:pt x="15262060" y="642010"/>
                  </a:lnTo>
                  <a:lnTo>
                    <a:pt x="15293391" y="610323"/>
                  </a:lnTo>
                  <a:lnTo>
                    <a:pt x="15331275" y="583806"/>
                  </a:lnTo>
                  <a:lnTo>
                    <a:pt x="15378887" y="562444"/>
                  </a:lnTo>
                  <a:lnTo>
                    <a:pt x="15403640" y="558380"/>
                  </a:lnTo>
                  <a:lnTo>
                    <a:pt x="15430640" y="560438"/>
                  </a:lnTo>
                  <a:lnTo>
                    <a:pt x="15471089" y="580415"/>
                  </a:lnTo>
                  <a:lnTo>
                    <a:pt x="15502395" y="612140"/>
                  </a:lnTo>
                  <a:lnTo>
                    <a:pt x="15531681" y="659142"/>
                  </a:lnTo>
                  <a:lnTo>
                    <a:pt x="15554516" y="732155"/>
                  </a:lnTo>
                  <a:lnTo>
                    <a:pt x="15562225" y="783399"/>
                  </a:lnTo>
                  <a:lnTo>
                    <a:pt x="15564777" y="835329"/>
                  </a:lnTo>
                  <a:lnTo>
                    <a:pt x="15564777" y="587705"/>
                  </a:lnTo>
                  <a:lnTo>
                    <a:pt x="15528773" y="543839"/>
                  </a:lnTo>
                  <a:lnTo>
                    <a:pt x="15488222" y="513181"/>
                  </a:lnTo>
                  <a:lnTo>
                    <a:pt x="15443518" y="495884"/>
                  </a:lnTo>
                  <a:lnTo>
                    <a:pt x="15404719" y="492569"/>
                  </a:lnTo>
                  <a:lnTo>
                    <a:pt x="15369070" y="497420"/>
                  </a:lnTo>
                  <a:lnTo>
                    <a:pt x="15300605" y="526630"/>
                  </a:lnTo>
                  <a:lnTo>
                    <a:pt x="15260955" y="553275"/>
                  </a:lnTo>
                  <a:lnTo>
                    <a:pt x="15226919" y="584390"/>
                  </a:lnTo>
                  <a:lnTo>
                    <a:pt x="15198065" y="619480"/>
                  </a:lnTo>
                  <a:lnTo>
                    <a:pt x="15173986" y="658063"/>
                  </a:lnTo>
                  <a:lnTo>
                    <a:pt x="15154301" y="699630"/>
                  </a:lnTo>
                  <a:lnTo>
                    <a:pt x="15138578" y="743699"/>
                  </a:lnTo>
                  <a:lnTo>
                    <a:pt x="15126411" y="789762"/>
                  </a:lnTo>
                  <a:lnTo>
                    <a:pt x="15118410" y="830846"/>
                  </a:lnTo>
                  <a:lnTo>
                    <a:pt x="15112543" y="872680"/>
                  </a:lnTo>
                  <a:lnTo>
                    <a:pt x="15108390" y="914869"/>
                  </a:lnTo>
                  <a:lnTo>
                    <a:pt x="15105558" y="956983"/>
                  </a:lnTo>
                  <a:lnTo>
                    <a:pt x="15092401" y="933170"/>
                  </a:lnTo>
                  <a:lnTo>
                    <a:pt x="15076589" y="910805"/>
                  </a:lnTo>
                  <a:lnTo>
                    <a:pt x="15064321" y="897343"/>
                  </a:lnTo>
                  <a:lnTo>
                    <a:pt x="15057781" y="890155"/>
                  </a:lnTo>
                  <a:lnTo>
                    <a:pt x="15035645" y="871537"/>
                  </a:lnTo>
                  <a:lnTo>
                    <a:pt x="14992388" y="848271"/>
                  </a:lnTo>
                  <a:lnTo>
                    <a:pt x="14942566" y="835329"/>
                  </a:lnTo>
                  <a:lnTo>
                    <a:pt x="14888845" y="832192"/>
                  </a:lnTo>
                  <a:lnTo>
                    <a:pt x="14833854" y="838327"/>
                  </a:lnTo>
                  <a:lnTo>
                    <a:pt x="14780781" y="852944"/>
                  </a:lnTo>
                  <a:lnTo>
                    <a:pt x="14731733" y="874991"/>
                  </a:lnTo>
                  <a:lnTo>
                    <a:pt x="14689125" y="903605"/>
                  </a:lnTo>
                  <a:lnTo>
                    <a:pt x="14655368" y="937933"/>
                  </a:lnTo>
                  <a:lnTo>
                    <a:pt x="14632369" y="975131"/>
                  </a:lnTo>
                  <a:lnTo>
                    <a:pt x="14618615" y="1014603"/>
                  </a:lnTo>
                  <a:lnTo>
                    <a:pt x="14613433" y="1056005"/>
                  </a:lnTo>
                  <a:lnTo>
                    <a:pt x="14616189" y="1099007"/>
                  </a:lnTo>
                  <a:lnTo>
                    <a:pt x="14626209" y="1143279"/>
                  </a:lnTo>
                  <a:lnTo>
                    <a:pt x="14642859" y="1188478"/>
                  </a:lnTo>
                  <a:lnTo>
                    <a:pt x="14665478" y="1234287"/>
                  </a:lnTo>
                  <a:lnTo>
                    <a:pt x="14693392" y="1280375"/>
                  </a:lnTo>
                  <a:lnTo>
                    <a:pt x="14725206" y="1325537"/>
                  </a:lnTo>
                  <a:lnTo>
                    <a:pt x="14760448" y="1370228"/>
                  </a:lnTo>
                  <a:lnTo>
                    <a:pt x="14798193" y="1414056"/>
                  </a:lnTo>
                  <a:lnTo>
                    <a:pt x="14837499" y="1456651"/>
                  </a:lnTo>
                  <a:lnTo>
                    <a:pt x="14877428" y="1497622"/>
                  </a:lnTo>
                  <a:lnTo>
                    <a:pt x="14917039" y="1536585"/>
                  </a:lnTo>
                  <a:lnTo>
                    <a:pt x="14955381" y="1573174"/>
                  </a:lnTo>
                  <a:lnTo>
                    <a:pt x="15053450" y="1664779"/>
                  </a:lnTo>
                  <a:lnTo>
                    <a:pt x="15077351" y="1687982"/>
                  </a:lnTo>
                  <a:lnTo>
                    <a:pt x="15100034" y="1713674"/>
                  </a:lnTo>
                  <a:lnTo>
                    <a:pt x="15170176" y="1798294"/>
                  </a:lnTo>
                  <a:lnTo>
                    <a:pt x="15208149" y="1841525"/>
                  </a:lnTo>
                  <a:lnTo>
                    <a:pt x="15241727" y="1874888"/>
                  </a:lnTo>
                  <a:lnTo>
                    <a:pt x="15283434" y="1898243"/>
                  </a:lnTo>
                  <a:lnTo>
                    <a:pt x="15291410" y="1898243"/>
                  </a:lnTo>
                  <a:lnTo>
                    <a:pt x="15329256" y="1873834"/>
                  </a:lnTo>
                  <a:lnTo>
                    <a:pt x="15350909" y="1834921"/>
                  </a:lnTo>
                  <a:lnTo>
                    <a:pt x="15355392" y="1824469"/>
                  </a:lnTo>
                  <a:lnTo>
                    <a:pt x="15370696" y="1788896"/>
                  </a:lnTo>
                  <a:lnTo>
                    <a:pt x="15392019" y="1733067"/>
                  </a:lnTo>
                  <a:lnTo>
                    <a:pt x="15413711" y="1671904"/>
                  </a:lnTo>
                  <a:lnTo>
                    <a:pt x="15434628" y="1609826"/>
                  </a:lnTo>
                  <a:lnTo>
                    <a:pt x="15453576" y="1551305"/>
                  </a:lnTo>
                  <a:lnTo>
                    <a:pt x="15469413" y="1500771"/>
                  </a:lnTo>
                  <a:lnTo>
                    <a:pt x="15480970" y="1462671"/>
                  </a:lnTo>
                  <a:lnTo>
                    <a:pt x="15499563" y="1397673"/>
                  </a:lnTo>
                  <a:lnTo>
                    <a:pt x="15513304" y="1352651"/>
                  </a:lnTo>
                  <a:lnTo>
                    <a:pt x="15527884" y="1306537"/>
                  </a:lnTo>
                  <a:lnTo>
                    <a:pt x="15542883" y="1259471"/>
                  </a:lnTo>
                  <a:lnTo>
                    <a:pt x="15557881" y="1211592"/>
                  </a:lnTo>
                  <a:lnTo>
                    <a:pt x="15572461" y="1163066"/>
                  </a:lnTo>
                  <a:lnTo>
                    <a:pt x="15586202" y="1114005"/>
                  </a:lnTo>
                  <a:lnTo>
                    <a:pt x="15598699" y="1064577"/>
                  </a:lnTo>
                  <a:lnTo>
                    <a:pt x="15609926" y="1013079"/>
                  </a:lnTo>
                  <a:lnTo>
                    <a:pt x="15618930" y="961517"/>
                  </a:lnTo>
                  <a:lnTo>
                    <a:pt x="15625306" y="910082"/>
                  </a:lnTo>
                  <a:lnTo>
                    <a:pt x="15628595" y="858926"/>
                  </a:lnTo>
                  <a:close/>
                </a:path>
                <a:path w="16815435" h="8477885">
                  <a:moveTo>
                    <a:pt x="16518103" y="1292669"/>
                  </a:moveTo>
                  <a:lnTo>
                    <a:pt x="16510127" y="1223124"/>
                  </a:lnTo>
                  <a:lnTo>
                    <a:pt x="16492741" y="1180617"/>
                  </a:lnTo>
                  <a:lnTo>
                    <a:pt x="16453701" y="1138351"/>
                  </a:lnTo>
                  <a:lnTo>
                    <a:pt x="16453701" y="1287132"/>
                  </a:lnTo>
                  <a:lnTo>
                    <a:pt x="16448507" y="1313573"/>
                  </a:lnTo>
                  <a:lnTo>
                    <a:pt x="16420630" y="1393710"/>
                  </a:lnTo>
                  <a:lnTo>
                    <a:pt x="16399726" y="1443761"/>
                  </a:lnTo>
                  <a:lnTo>
                    <a:pt x="16375482" y="1497787"/>
                  </a:lnTo>
                  <a:lnTo>
                    <a:pt x="16348469" y="1554632"/>
                  </a:lnTo>
                  <a:lnTo>
                    <a:pt x="16319907" y="1611807"/>
                  </a:lnTo>
                  <a:lnTo>
                    <a:pt x="16290557" y="1667700"/>
                  </a:lnTo>
                  <a:lnTo>
                    <a:pt x="16266795" y="1710677"/>
                  </a:lnTo>
                  <a:lnTo>
                    <a:pt x="16243554" y="1750542"/>
                  </a:lnTo>
                  <a:lnTo>
                    <a:pt x="16221113" y="1786483"/>
                  </a:lnTo>
                  <a:lnTo>
                    <a:pt x="16194735" y="1824850"/>
                  </a:lnTo>
                  <a:lnTo>
                    <a:pt x="16180765" y="1842922"/>
                  </a:lnTo>
                  <a:lnTo>
                    <a:pt x="16153041" y="1801406"/>
                  </a:lnTo>
                  <a:lnTo>
                    <a:pt x="16126409" y="1758924"/>
                  </a:lnTo>
                  <a:lnTo>
                    <a:pt x="16098736" y="1716773"/>
                  </a:lnTo>
                  <a:lnTo>
                    <a:pt x="16067901" y="1676311"/>
                  </a:lnTo>
                  <a:lnTo>
                    <a:pt x="16042539" y="1648256"/>
                  </a:lnTo>
                  <a:lnTo>
                    <a:pt x="16011589" y="1615668"/>
                  </a:lnTo>
                  <a:lnTo>
                    <a:pt x="15977438" y="1579321"/>
                  </a:lnTo>
                  <a:lnTo>
                    <a:pt x="15942463" y="1540002"/>
                  </a:lnTo>
                  <a:lnTo>
                    <a:pt x="15909062" y="1498498"/>
                  </a:lnTo>
                  <a:lnTo>
                    <a:pt x="15879610" y="1455597"/>
                  </a:lnTo>
                  <a:lnTo>
                    <a:pt x="15859468" y="1418767"/>
                  </a:lnTo>
                  <a:lnTo>
                    <a:pt x="15845879" y="1382356"/>
                  </a:lnTo>
                  <a:lnTo>
                    <a:pt x="15841485" y="1346746"/>
                  </a:lnTo>
                  <a:lnTo>
                    <a:pt x="15848940" y="1312341"/>
                  </a:lnTo>
                  <a:lnTo>
                    <a:pt x="15875356" y="1272984"/>
                  </a:lnTo>
                  <a:lnTo>
                    <a:pt x="15911411" y="1249768"/>
                  </a:lnTo>
                  <a:lnTo>
                    <a:pt x="15953054" y="1242021"/>
                  </a:lnTo>
                  <a:lnTo>
                    <a:pt x="15996234" y="1249083"/>
                  </a:lnTo>
                  <a:lnTo>
                    <a:pt x="16036887" y="1270292"/>
                  </a:lnTo>
                  <a:lnTo>
                    <a:pt x="16070974" y="1304963"/>
                  </a:lnTo>
                  <a:lnTo>
                    <a:pt x="16078327" y="1332014"/>
                  </a:lnTo>
                  <a:lnTo>
                    <a:pt x="16081032" y="1345768"/>
                  </a:lnTo>
                  <a:lnTo>
                    <a:pt x="16095701" y="1391424"/>
                  </a:lnTo>
                  <a:lnTo>
                    <a:pt x="16113290" y="1410093"/>
                  </a:lnTo>
                  <a:lnTo>
                    <a:pt x="16113290" y="1412557"/>
                  </a:lnTo>
                  <a:lnTo>
                    <a:pt x="16115780" y="1425067"/>
                  </a:lnTo>
                  <a:lnTo>
                    <a:pt x="16122574" y="1435227"/>
                  </a:lnTo>
                  <a:lnTo>
                    <a:pt x="16132696" y="1442034"/>
                  </a:lnTo>
                  <a:lnTo>
                    <a:pt x="16145193" y="1444523"/>
                  </a:lnTo>
                  <a:lnTo>
                    <a:pt x="16157677" y="1442034"/>
                  </a:lnTo>
                  <a:lnTo>
                    <a:pt x="16167811" y="1435227"/>
                  </a:lnTo>
                  <a:lnTo>
                    <a:pt x="16174606" y="1425067"/>
                  </a:lnTo>
                  <a:lnTo>
                    <a:pt x="16177082" y="1412557"/>
                  </a:lnTo>
                  <a:lnTo>
                    <a:pt x="16179051" y="1396149"/>
                  </a:lnTo>
                  <a:lnTo>
                    <a:pt x="16184601" y="1377670"/>
                  </a:lnTo>
                  <a:lnTo>
                    <a:pt x="16204070" y="1336319"/>
                  </a:lnTo>
                  <a:lnTo>
                    <a:pt x="16226892" y="1300137"/>
                  </a:lnTo>
                  <a:lnTo>
                    <a:pt x="16254210" y="1265008"/>
                  </a:lnTo>
                  <a:lnTo>
                    <a:pt x="16284969" y="1233093"/>
                  </a:lnTo>
                  <a:lnTo>
                    <a:pt x="16318154" y="1206601"/>
                  </a:lnTo>
                  <a:lnTo>
                    <a:pt x="16378035" y="1180617"/>
                  </a:lnTo>
                  <a:lnTo>
                    <a:pt x="16406038" y="1183601"/>
                  </a:lnTo>
                  <a:lnTo>
                    <a:pt x="16442322" y="1220050"/>
                  </a:lnTo>
                  <a:lnTo>
                    <a:pt x="16453434" y="1265999"/>
                  </a:lnTo>
                  <a:lnTo>
                    <a:pt x="16453701" y="1287132"/>
                  </a:lnTo>
                  <a:lnTo>
                    <a:pt x="16453701" y="1138351"/>
                  </a:lnTo>
                  <a:lnTo>
                    <a:pt x="16445230" y="1131227"/>
                  </a:lnTo>
                  <a:lnTo>
                    <a:pt x="16406940" y="1117638"/>
                  </a:lnTo>
                  <a:lnTo>
                    <a:pt x="16366312" y="1118120"/>
                  </a:lnTo>
                  <a:lnTo>
                    <a:pt x="16324491" y="1131100"/>
                  </a:lnTo>
                  <a:lnTo>
                    <a:pt x="16282581" y="1154950"/>
                  </a:lnTo>
                  <a:lnTo>
                    <a:pt x="16243834" y="1186116"/>
                  </a:lnTo>
                  <a:lnTo>
                    <a:pt x="16207677" y="1223505"/>
                  </a:lnTo>
                  <a:lnTo>
                    <a:pt x="16175533" y="1264577"/>
                  </a:lnTo>
                  <a:lnTo>
                    <a:pt x="16148863" y="1306804"/>
                  </a:lnTo>
                  <a:lnTo>
                    <a:pt x="16143961" y="1316037"/>
                  </a:lnTo>
                  <a:lnTo>
                    <a:pt x="16141510" y="1320330"/>
                  </a:lnTo>
                  <a:lnTo>
                    <a:pt x="16129000" y="1278839"/>
                  </a:lnTo>
                  <a:lnTo>
                    <a:pt x="16099574" y="1242021"/>
                  </a:lnTo>
                  <a:lnTo>
                    <a:pt x="16060204" y="1209827"/>
                  </a:lnTo>
                  <a:lnTo>
                    <a:pt x="16023539" y="1191755"/>
                  </a:lnTo>
                  <a:lnTo>
                    <a:pt x="15985122" y="1181417"/>
                  </a:lnTo>
                  <a:lnTo>
                    <a:pt x="15946235" y="1178928"/>
                  </a:lnTo>
                  <a:lnTo>
                    <a:pt x="15908173" y="1184414"/>
                  </a:lnTo>
                  <a:lnTo>
                    <a:pt x="15872232" y="1197978"/>
                  </a:lnTo>
                  <a:lnTo>
                    <a:pt x="15839707" y="1219746"/>
                  </a:lnTo>
                  <a:lnTo>
                    <a:pt x="15811894" y="1249832"/>
                  </a:lnTo>
                  <a:lnTo>
                    <a:pt x="15790063" y="1288364"/>
                  </a:lnTo>
                  <a:lnTo>
                    <a:pt x="15778188" y="1336827"/>
                  </a:lnTo>
                  <a:lnTo>
                    <a:pt x="15781554" y="1387424"/>
                  </a:lnTo>
                  <a:lnTo>
                    <a:pt x="15797911" y="1439062"/>
                  </a:lnTo>
                  <a:lnTo>
                    <a:pt x="15825026" y="1490637"/>
                  </a:lnTo>
                  <a:lnTo>
                    <a:pt x="15855442" y="1535023"/>
                  </a:lnTo>
                  <a:lnTo>
                    <a:pt x="15889872" y="1577936"/>
                  </a:lnTo>
                  <a:lnTo>
                    <a:pt x="15925915" y="1618589"/>
                  </a:lnTo>
                  <a:lnTo>
                    <a:pt x="15961144" y="1656219"/>
                  </a:lnTo>
                  <a:lnTo>
                    <a:pt x="15993123" y="1690065"/>
                  </a:lnTo>
                  <a:lnTo>
                    <a:pt x="16019450" y="1719338"/>
                  </a:lnTo>
                  <a:lnTo>
                    <a:pt x="16051391" y="1761388"/>
                  </a:lnTo>
                  <a:lnTo>
                    <a:pt x="16079940" y="1805343"/>
                  </a:lnTo>
                  <a:lnTo>
                    <a:pt x="16107690" y="1849628"/>
                  </a:lnTo>
                  <a:lnTo>
                    <a:pt x="16137217" y="1892719"/>
                  </a:lnTo>
                  <a:lnTo>
                    <a:pt x="16138424" y="1896960"/>
                  </a:lnTo>
                  <a:lnTo>
                    <a:pt x="16141510" y="1904390"/>
                  </a:lnTo>
                  <a:lnTo>
                    <a:pt x="16143961" y="1907476"/>
                  </a:lnTo>
                  <a:lnTo>
                    <a:pt x="16148863" y="1914232"/>
                  </a:lnTo>
                  <a:lnTo>
                    <a:pt x="16154997" y="1919147"/>
                  </a:lnTo>
                  <a:lnTo>
                    <a:pt x="16161754" y="1921611"/>
                  </a:lnTo>
                  <a:lnTo>
                    <a:pt x="16168764" y="1923516"/>
                  </a:lnTo>
                  <a:lnTo>
                    <a:pt x="16176930" y="1923999"/>
                  </a:lnTo>
                  <a:lnTo>
                    <a:pt x="16186239" y="1922043"/>
                  </a:lnTo>
                  <a:lnTo>
                    <a:pt x="16218688" y="1896960"/>
                  </a:lnTo>
                  <a:lnTo>
                    <a:pt x="16245167" y="1864893"/>
                  </a:lnTo>
                  <a:lnTo>
                    <a:pt x="16274847" y="1822450"/>
                  </a:lnTo>
                  <a:lnTo>
                    <a:pt x="16306495" y="1771599"/>
                  </a:lnTo>
                  <a:lnTo>
                    <a:pt x="16335375" y="1720926"/>
                  </a:lnTo>
                  <a:lnTo>
                    <a:pt x="16364484" y="1666608"/>
                  </a:lnTo>
                  <a:lnTo>
                    <a:pt x="16393084" y="1610245"/>
                  </a:lnTo>
                  <a:lnTo>
                    <a:pt x="16420465" y="1553438"/>
                  </a:lnTo>
                  <a:lnTo>
                    <a:pt x="16445776" y="1498003"/>
                  </a:lnTo>
                  <a:lnTo>
                    <a:pt x="16468611" y="1444879"/>
                  </a:lnTo>
                  <a:lnTo>
                    <a:pt x="16487928" y="1396314"/>
                  </a:lnTo>
                  <a:lnTo>
                    <a:pt x="16503104" y="1353693"/>
                  </a:lnTo>
                  <a:lnTo>
                    <a:pt x="16513404" y="1318615"/>
                  </a:lnTo>
                  <a:lnTo>
                    <a:pt x="16518103" y="1292669"/>
                  </a:lnTo>
                  <a:close/>
                </a:path>
                <a:path w="16815435" h="8477885">
                  <a:moveTo>
                    <a:pt x="16814826" y="395808"/>
                  </a:moveTo>
                  <a:lnTo>
                    <a:pt x="16799725" y="343941"/>
                  </a:lnTo>
                  <a:lnTo>
                    <a:pt x="16755961" y="300075"/>
                  </a:lnTo>
                  <a:lnTo>
                    <a:pt x="16751122" y="298196"/>
                  </a:lnTo>
                  <a:lnTo>
                    <a:pt x="16751122" y="404990"/>
                  </a:lnTo>
                  <a:lnTo>
                    <a:pt x="16750564" y="422732"/>
                  </a:lnTo>
                  <a:lnTo>
                    <a:pt x="16738588" y="473011"/>
                  </a:lnTo>
                  <a:lnTo>
                    <a:pt x="16715448" y="516940"/>
                  </a:lnTo>
                  <a:lnTo>
                    <a:pt x="16683800" y="556044"/>
                  </a:lnTo>
                  <a:lnTo>
                    <a:pt x="16646297" y="591794"/>
                  </a:lnTo>
                  <a:lnTo>
                    <a:pt x="16607016" y="623544"/>
                  </a:lnTo>
                  <a:lnTo>
                    <a:pt x="16565791" y="652119"/>
                  </a:lnTo>
                  <a:lnTo>
                    <a:pt x="16522954" y="678510"/>
                  </a:lnTo>
                  <a:lnTo>
                    <a:pt x="16478847" y="703694"/>
                  </a:lnTo>
                  <a:lnTo>
                    <a:pt x="16436505" y="726668"/>
                  </a:lnTo>
                  <a:lnTo>
                    <a:pt x="16393617" y="749173"/>
                  </a:lnTo>
                  <a:lnTo>
                    <a:pt x="16350260" y="771067"/>
                  </a:lnTo>
                  <a:lnTo>
                    <a:pt x="16306495" y="792276"/>
                  </a:lnTo>
                  <a:lnTo>
                    <a:pt x="16262388" y="812673"/>
                  </a:lnTo>
                  <a:lnTo>
                    <a:pt x="16218002" y="832167"/>
                  </a:lnTo>
                  <a:lnTo>
                    <a:pt x="16173399" y="850633"/>
                  </a:lnTo>
                  <a:lnTo>
                    <a:pt x="16035173" y="904582"/>
                  </a:lnTo>
                  <a:lnTo>
                    <a:pt x="15989402" y="923721"/>
                  </a:lnTo>
                  <a:lnTo>
                    <a:pt x="15944545" y="944295"/>
                  </a:lnTo>
                  <a:lnTo>
                    <a:pt x="15901073" y="966825"/>
                  </a:lnTo>
                  <a:lnTo>
                    <a:pt x="15902305" y="959446"/>
                  </a:lnTo>
                  <a:lnTo>
                    <a:pt x="15902915" y="957605"/>
                  </a:lnTo>
                  <a:lnTo>
                    <a:pt x="15905950" y="919137"/>
                  </a:lnTo>
                  <a:lnTo>
                    <a:pt x="15908820" y="880440"/>
                  </a:lnTo>
                  <a:lnTo>
                    <a:pt x="15911805" y="841756"/>
                  </a:lnTo>
                  <a:lnTo>
                    <a:pt x="15915183" y="803287"/>
                  </a:lnTo>
                  <a:lnTo>
                    <a:pt x="15918688" y="755992"/>
                  </a:lnTo>
                  <a:lnTo>
                    <a:pt x="15921139" y="706132"/>
                  </a:lnTo>
                  <a:lnTo>
                    <a:pt x="15922968" y="657098"/>
                  </a:lnTo>
                  <a:lnTo>
                    <a:pt x="15925000" y="600951"/>
                  </a:lnTo>
                  <a:lnTo>
                    <a:pt x="15927451" y="546671"/>
                  </a:lnTo>
                  <a:lnTo>
                    <a:pt x="15930956" y="492010"/>
                  </a:lnTo>
                  <a:lnTo>
                    <a:pt x="15936036" y="437476"/>
                  </a:lnTo>
                  <a:lnTo>
                    <a:pt x="15942818" y="386448"/>
                  </a:lnTo>
                  <a:lnTo>
                    <a:pt x="15951950" y="336473"/>
                  </a:lnTo>
                  <a:lnTo>
                    <a:pt x="15964002" y="288086"/>
                  </a:lnTo>
                  <a:lnTo>
                    <a:pt x="15979534" y="241795"/>
                  </a:lnTo>
                  <a:lnTo>
                    <a:pt x="15999105" y="198145"/>
                  </a:lnTo>
                  <a:lnTo>
                    <a:pt x="16023260" y="157657"/>
                  </a:lnTo>
                  <a:lnTo>
                    <a:pt x="16052572" y="120853"/>
                  </a:lnTo>
                  <a:lnTo>
                    <a:pt x="16086316" y="92430"/>
                  </a:lnTo>
                  <a:lnTo>
                    <a:pt x="16124085" y="74180"/>
                  </a:lnTo>
                  <a:lnTo>
                    <a:pt x="16163887" y="65773"/>
                  </a:lnTo>
                  <a:lnTo>
                    <a:pt x="16203752" y="66929"/>
                  </a:lnTo>
                  <a:lnTo>
                    <a:pt x="16241687" y="77317"/>
                  </a:lnTo>
                  <a:lnTo>
                    <a:pt x="16275736" y="96634"/>
                  </a:lnTo>
                  <a:lnTo>
                    <a:pt x="16303917" y="124574"/>
                  </a:lnTo>
                  <a:lnTo>
                    <a:pt x="16324225" y="160832"/>
                  </a:lnTo>
                  <a:lnTo>
                    <a:pt x="16334715" y="205092"/>
                  </a:lnTo>
                  <a:lnTo>
                    <a:pt x="16337064" y="245706"/>
                  </a:lnTo>
                  <a:lnTo>
                    <a:pt x="16335553" y="289318"/>
                  </a:lnTo>
                  <a:lnTo>
                    <a:pt x="16328416" y="332003"/>
                  </a:lnTo>
                  <a:lnTo>
                    <a:pt x="16313861" y="369849"/>
                  </a:lnTo>
                  <a:lnTo>
                    <a:pt x="16282035" y="411962"/>
                  </a:lnTo>
                  <a:lnTo>
                    <a:pt x="16270923" y="427024"/>
                  </a:lnTo>
                  <a:lnTo>
                    <a:pt x="16261423" y="442328"/>
                  </a:lnTo>
                  <a:lnTo>
                    <a:pt x="16254286" y="457695"/>
                  </a:lnTo>
                  <a:lnTo>
                    <a:pt x="16249790" y="472935"/>
                  </a:lnTo>
                  <a:lnTo>
                    <a:pt x="16248228" y="487895"/>
                  </a:lnTo>
                  <a:lnTo>
                    <a:pt x="16249231" y="495922"/>
                  </a:lnTo>
                  <a:lnTo>
                    <a:pt x="16282010" y="522579"/>
                  </a:lnTo>
                  <a:lnTo>
                    <a:pt x="16294151" y="520941"/>
                  </a:lnTo>
                  <a:lnTo>
                    <a:pt x="16304806" y="514921"/>
                  </a:lnTo>
                  <a:lnTo>
                    <a:pt x="16312630" y="505104"/>
                  </a:lnTo>
                  <a:lnTo>
                    <a:pt x="16325914" y="485914"/>
                  </a:lnTo>
                  <a:lnTo>
                    <a:pt x="16345751" y="466382"/>
                  </a:lnTo>
                  <a:lnTo>
                    <a:pt x="16400958" y="427647"/>
                  </a:lnTo>
                  <a:lnTo>
                    <a:pt x="16444646" y="403910"/>
                  </a:lnTo>
                  <a:lnTo>
                    <a:pt x="16492030" y="382803"/>
                  </a:lnTo>
                  <a:lnTo>
                    <a:pt x="16541166" y="365315"/>
                  </a:lnTo>
                  <a:lnTo>
                    <a:pt x="16554349" y="361861"/>
                  </a:lnTo>
                  <a:lnTo>
                    <a:pt x="16590163" y="352475"/>
                  </a:lnTo>
                  <a:lnTo>
                    <a:pt x="16637089" y="345262"/>
                  </a:lnTo>
                  <a:lnTo>
                    <a:pt x="16667366" y="343941"/>
                  </a:lnTo>
                  <a:lnTo>
                    <a:pt x="16694823" y="346265"/>
                  </a:lnTo>
                  <a:lnTo>
                    <a:pt x="16736454" y="366166"/>
                  </a:lnTo>
                  <a:lnTo>
                    <a:pt x="16751122" y="404990"/>
                  </a:lnTo>
                  <a:lnTo>
                    <a:pt x="16751122" y="298196"/>
                  </a:lnTo>
                  <a:lnTo>
                    <a:pt x="16720579" y="286245"/>
                  </a:lnTo>
                  <a:lnTo>
                    <a:pt x="16678885" y="279781"/>
                  </a:lnTo>
                  <a:lnTo>
                    <a:pt x="16632187" y="280708"/>
                  </a:lnTo>
                  <a:lnTo>
                    <a:pt x="16583825" y="287794"/>
                  </a:lnTo>
                  <a:lnTo>
                    <a:pt x="16533330" y="300329"/>
                  </a:lnTo>
                  <a:lnTo>
                    <a:pt x="16482441" y="317449"/>
                  </a:lnTo>
                  <a:lnTo>
                    <a:pt x="16432835" y="338251"/>
                  </a:lnTo>
                  <a:lnTo>
                    <a:pt x="16386239" y="361861"/>
                  </a:lnTo>
                  <a:lnTo>
                    <a:pt x="16395573" y="321437"/>
                  </a:lnTo>
                  <a:lnTo>
                    <a:pt x="16400183" y="279171"/>
                  </a:lnTo>
                  <a:lnTo>
                    <a:pt x="16400895" y="237363"/>
                  </a:lnTo>
                  <a:lnTo>
                    <a:pt x="16398494" y="198323"/>
                  </a:lnTo>
                  <a:lnTo>
                    <a:pt x="16390036" y="154190"/>
                  </a:lnTo>
                  <a:lnTo>
                    <a:pt x="16374606" y="115265"/>
                  </a:lnTo>
                  <a:lnTo>
                    <a:pt x="16353117" y="81711"/>
                  </a:lnTo>
                  <a:lnTo>
                    <a:pt x="16326473" y="53670"/>
                  </a:lnTo>
                  <a:lnTo>
                    <a:pt x="16295599" y="31318"/>
                  </a:lnTo>
                  <a:lnTo>
                    <a:pt x="16224771" y="4330"/>
                  </a:lnTo>
                  <a:lnTo>
                    <a:pt x="16186646" y="0"/>
                  </a:lnTo>
                  <a:lnTo>
                    <a:pt x="16147923" y="2019"/>
                  </a:lnTo>
                  <a:lnTo>
                    <a:pt x="16109518" y="10515"/>
                  </a:lnTo>
                  <a:lnTo>
                    <a:pt x="16072358" y="25679"/>
                  </a:lnTo>
                  <a:lnTo>
                    <a:pt x="16037319" y="47650"/>
                  </a:lnTo>
                  <a:lnTo>
                    <a:pt x="16005340" y="76593"/>
                  </a:lnTo>
                  <a:lnTo>
                    <a:pt x="15974200" y="115100"/>
                  </a:lnTo>
                  <a:lnTo>
                    <a:pt x="15947936" y="157149"/>
                  </a:lnTo>
                  <a:lnTo>
                    <a:pt x="15926143" y="202323"/>
                  </a:lnTo>
                  <a:lnTo>
                    <a:pt x="15908389" y="250151"/>
                  </a:lnTo>
                  <a:lnTo>
                    <a:pt x="15894279" y="300075"/>
                  </a:lnTo>
                  <a:lnTo>
                    <a:pt x="15883293" y="352018"/>
                  </a:lnTo>
                  <a:lnTo>
                    <a:pt x="15875470" y="402361"/>
                  </a:lnTo>
                  <a:lnTo>
                    <a:pt x="15869717" y="453491"/>
                  </a:lnTo>
                  <a:lnTo>
                    <a:pt x="15865590" y="504977"/>
                  </a:lnTo>
                  <a:lnTo>
                    <a:pt x="15862681" y="556044"/>
                  </a:lnTo>
                  <a:lnTo>
                    <a:pt x="15860522" y="606564"/>
                  </a:lnTo>
                  <a:lnTo>
                    <a:pt x="15858846" y="652119"/>
                  </a:lnTo>
                  <a:lnTo>
                    <a:pt x="15856687" y="706132"/>
                  </a:lnTo>
                  <a:lnTo>
                    <a:pt x="15854236" y="752195"/>
                  </a:lnTo>
                  <a:lnTo>
                    <a:pt x="15850781" y="796531"/>
                  </a:lnTo>
                  <a:lnTo>
                    <a:pt x="15847403" y="835342"/>
                  </a:lnTo>
                  <a:lnTo>
                    <a:pt x="15844419" y="874217"/>
                  </a:lnTo>
                  <a:lnTo>
                    <a:pt x="15841548" y="912977"/>
                  </a:lnTo>
                  <a:lnTo>
                    <a:pt x="15838513" y="951458"/>
                  </a:lnTo>
                  <a:lnTo>
                    <a:pt x="15833852" y="969010"/>
                  </a:lnTo>
                  <a:lnTo>
                    <a:pt x="15831769" y="976668"/>
                  </a:lnTo>
                  <a:lnTo>
                    <a:pt x="15829712" y="985291"/>
                  </a:lnTo>
                  <a:lnTo>
                    <a:pt x="15828239" y="993571"/>
                  </a:lnTo>
                  <a:lnTo>
                    <a:pt x="15827451" y="1001395"/>
                  </a:lnTo>
                  <a:lnTo>
                    <a:pt x="15827477" y="1008634"/>
                  </a:lnTo>
                  <a:lnTo>
                    <a:pt x="15845257" y="1043952"/>
                  </a:lnTo>
                  <a:lnTo>
                    <a:pt x="15867342" y="1050442"/>
                  </a:lnTo>
                  <a:lnTo>
                    <a:pt x="15878785" y="1048664"/>
                  </a:lnTo>
                  <a:lnTo>
                    <a:pt x="15891256" y="1044524"/>
                  </a:lnTo>
                  <a:lnTo>
                    <a:pt x="15902356" y="1039799"/>
                  </a:lnTo>
                  <a:lnTo>
                    <a:pt x="15909659" y="1036294"/>
                  </a:lnTo>
                  <a:lnTo>
                    <a:pt x="15954947" y="1011085"/>
                  </a:lnTo>
                  <a:lnTo>
                    <a:pt x="16002102" y="988479"/>
                  </a:lnTo>
                  <a:lnTo>
                    <a:pt x="16050502" y="967828"/>
                  </a:lnTo>
                  <a:lnTo>
                    <a:pt x="16053029" y="966825"/>
                  </a:lnTo>
                  <a:lnTo>
                    <a:pt x="16099574" y="948448"/>
                  </a:lnTo>
                  <a:lnTo>
                    <a:pt x="16197326" y="910882"/>
                  </a:lnTo>
                  <a:lnTo>
                    <a:pt x="16242741" y="892111"/>
                  </a:lnTo>
                  <a:lnTo>
                    <a:pt x="16288017" y="872261"/>
                  </a:lnTo>
                  <a:lnTo>
                    <a:pt x="16333077" y="851446"/>
                  </a:lnTo>
                  <a:lnTo>
                    <a:pt x="16377819" y="829779"/>
                  </a:lnTo>
                  <a:lnTo>
                    <a:pt x="16422192" y="807389"/>
                  </a:lnTo>
                  <a:lnTo>
                    <a:pt x="16466122" y="784377"/>
                  </a:lnTo>
                  <a:lnTo>
                    <a:pt x="16509518" y="760869"/>
                  </a:lnTo>
                  <a:lnTo>
                    <a:pt x="16556381" y="734098"/>
                  </a:lnTo>
                  <a:lnTo>
                    <a:pt x="16601974" y="705840"/>
                  </a:lnTo>
                  <a:lnTo>
                    <a:pt x="16645966" y="675271"/>
                  </a:lnTo>
                  <a:lnTo>
                    <a:pt x="16688003" y="641591"/>
                  </a:lnTo>
                  <a:lnTo>
                    <a:pt x="16725164" y="606564"/>
                  </a:lnTo>
                  <a:lnTo>
                    <a:pt x="16757739" y="568782"/>
                  </a:lnTo>
                  <a:lnTo>
                    <a:pt x="16784358" y="527431"/>
                  </a:lnTo>
                  <a:lnTo>
                    <a:pt x="16803688" y="481685"/>
                  </a:lnTo>
                  <a:lnTo>
                    <a:pt x="16814356" y="430720"/>
                  </a:lnTo>
                  <a:lnTo>
                    <a:pt x="16814826" y="3958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18539" y="1452786"/>
            <a:ext cx="2521585" cy="845819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5350" spc="55"/>
              <a:t>M</a:t>
            </a:r>
            <a:r>
              <a:rPr dirty="0" sz="5350" spc="270"/>
              <a:t>ụ</a:t>
            </a:r>
            <a:r>
              <a:rPr dirty="0" sz="5350" spc="175"/>
              <a:t>c</a:t>
            </a:r>
            <a:r>
              <a:rPr dirty="0" sz="5350" spc="-235"/>
              <a:t> </a:t>
            </a:r>
            <a:r>
              <a:rPr dirty="0" sz="5350" spc="545"/>
              <a:t>L</a:t>
            </a:r>
            <a:r>
              <a:rPr dirty="0" sz="5350" spc="270"/>
              <a:t>ụ</a:t>
            </a:r>
            <a:r>
              <a:rPr dirty="0" sz="5350" spc="175"/>
              <a:t>c</a:t>
            </a:r>
            <a:endParaRPr sz="5350"/>
          </a:p>
        </p:txBody>
      </p:sp>
      <p:sp>
        <p:nvSpPr>
          <p:cNvPr id="6" name="object 6"/>
          <p:cNvSpPr txBox="1"/>
          <p:nvPr/>
        </p:nvSpPr>
        <p:spPr>
          <a:xfrm>
            <a:off x="2027975" y="2612909"/>
            <a:ext cx="5528310" cy="4218940"/>
          </a:xfrm>
          <a:prstGeom prst="rect">
            <a:avLst/>
          </a:prstGeom>
        </p:spPr>
        <p:txBody>
          <a:bodyPr wrap="square" lIns="0" tIns="108585" rIns="0" bIns="0" rtlCol="0" vert="horz">
            <a:spAutoFit/>
          </a:bodyPr>
          <a:lstStyle/>
          <a:p>
            <a:pPr marL="411480" indent="-399415">
              <a:lnSpc>
                <a:spcPct val="100000"/>
              </a:lnSpc>
              <a:spcBef>
                <a:spcPts val="855"/>
              </a:spcBef>
              <a:buAutoNum type="arabicPeriod"/>
              <a:tabLst>
                <a:tab pos="412115" algn="l"/>
              </a:tabLst>
            </a:pPr>
            <a:r>
              <a:rPr dirty="0" sz="3950" spc="145" b="1">
                <a:latin typeface="Calibri"/>
                <a:cs typeface="Calibri"/>
              </a:rPr>
              <a:t>Phát</a:t>
            </a:r>
            <a:r>
              <a:rPr dirty="0" sz="3950" spc="-185" b="1">
                <a:latin typeface="Calibri"/>
                <a:cs typeface="Calibri"/>
              </a:rPr>
              <a:t> </a:t>
            </a:r>
            <a:r>
              <a:rPr dirty="0" sz="3950" spc="90" b="1">
                <a:latin typeface="Calibri"/>
                <a:cs typeface="Calibri"/>
              </a:rPr>
              <a:t>biểu</a:t>
            </a:r>
            <a:r>
              <a:rPr dirty="0" sz="3950" spc="-185" b="1">
                <a:latin typeface="Calibri"/>
                <a:cs typeface="Calibri"/>
              </a:rPr>
              <a:t> </a:t>
            </a:r>
            <a:r>
              <a:rPr dirty="0" sz="3950" spc="95" b="1">
                <a:latin typeface="Calibri"/>
                <a:cs typeface="Calibri"/>
              </a:rPr>
              <a:t>bài</a:t>
            </a:r>
            <a:r>
              <a:rPr dirty="0" sz="3950" spc="-185" b="1">
                <a:latin typeface="Calibri"/>
                <a:cs typeface="Calibri"/>
              </a:rPr>
              <a:t> </a:t>
            </a:r>
            <a:r>
              <a:rPr dirty="0" sz="3950" spc="85" b="1">
                <a:latin typeface="Calibri"/>
                <a:cs typeface="Calibri"/>
              </a:rPr>
              <a:t>toán</a:t>
            </a:r>
            <a:endParaRPr sz="3950">
              <a:latin typeface="Calibri"/>
              <a:cs typeface="Calibri"/>
            </a:endParaRPr>
          </a:p>
          <a:p>
            <a:pPr marL="454659" indent="-442595">
              <a:lnSpc>
                <a:spcPct val="100000"/>
              </a:lnSpc>
              <a:spcBef>
                <a:spcPts val="765"/>
              </a:spcBef>
              <a:buAutoNum type="arabicPeriod"/>
              <a:tabLst>
                <a:tab pos="455295" algn="l"/>
              </a:tabLst>
            </a:pPr>
            <a:r>
              <a:rPr dirty="0" sz="3950" spc="190" b="1">
                <a:latin typeface="Calibri"/>
                <a:cs typeface="Calibri"/>
              </a:rPr>
              <a:t>P</a:t>
            </a:r>
            <a:r>
              <a:rPr dirty="0" sz="3950" spc="225" b="1">
                <a:latin typeface="Calibri"/>
                <a:cs typeface="Calibri"/>
              </a:rPr>
              <a:t>h</a:t>
            </a:r>
            <a:r>
              <a:rPr dirty="0" sz="3950" spc="60" b="1">
                <a:latin typeface="Calibri"/>
                <a:cs typeface="Calibri"/>
              </a:rPr>
              <a:t>ạ</a:t>
            </a:r>
            <a:r>
              <a:rPr dirty="0" sz="3950" spc="295" b="1">
                <a:latin typeface="Calibri"/>
                <a:cs typeface="Calibri"/>
              </a:rPr>
              <a:t>m</a:t>
            </a:r>
            <a:r>
              <a:rPr dirty="0" sz="3950" spc="-170" b="1">
                <a:latin typeface="Calibri"/>
                <a:cs typeface="Calibri"/>
              </a:rPr>
              <a:t> </a:t>
            </a:r>
            <a:r>
              <a:rPr dirty="0" sz="3950" spc="25" b="1">
                <a:latin typeface="Calibri"/>
                <a:cs typeface="Calibri"/>
              </a:rPr>
              <a:t>v</a:t>
            </a:r>
            <a:r>
              <a:rPr dirty="0" sz="3950" spc="240" b="1">
                <a:latin typeface="Calibri"/>
                <a:cs typeface="Calibri"/>
              </a:rPr>
              <a:t>i</a:t>
            </a:r>
            <a:r>
              <a:rPr dirty="0" sz="3950" spc="-170" b="1">
                <a:latin typeface="Calibri"/>
                <a:cs typeface="Calibri"/>
              </a:rPr>
              <a:t> </a:t>
            </a:r>
            <a:r>
              <a:rPr dirty="0" sz="3950" spc="90" b="1">
                <a:latin typeface="Calibri"/>
                <a:cs typeface="Calibri"/>
              </a:rPr>
              <a:t>d</a:t>
            </a:r>
            <a:r>
              <a:rPr dirty="0" sz="3950" spc="-229" b="1">
                <a:latin typeface="Calibri"/>
                <a:cs typeface="Calibri"/>
              </a:rPr>
              <a:t>ự</a:t>
            </a:r>
            <a:r>
              <a:rPr dirty="0" sz="3950" spc="-170" b="1">
                <a:latin typeface="Calibri"/>
                <a:cs typeface="Calibri"/>
              </a:rPr>
              <a:t> </a:t>
            </a:r>
            <a:r>
              <a:rPr dirty="0" sz="3950" spc="50" b="1">
                <a:latin typeface="Calibri"/>
                <a:cs typeface="Calibri"/>
              </a:rPr>
              <a:t>á</a:t>
            </a:r>
            <a:r>
              <a:rPr dirty="0" sz="3950" spc="240" b="1">
                <a:latin typeface="Calibri"/>
                <a:cs typeface="Calibri"/>
              </a:rPr>
              <a:t>n</a:t>
            </a:r>
            <a:endParaRPr sz="3950">
              <a:latin typeface="Calibri"/>
              <a:cs typeface="Calibri"/>
            </a:endParaRPr>
          </a:p>
          <a:p>
            <a:pPr marL="437515" indent="-42545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438150" algn="l"/>
              </a:tabLst>
            </a:pPr>
            <a:r>
              <a:rPr dirty="0" sz="3950" spc="-5" b="1">
                <a:latin typeface="Calibri"/>
                <a:cs typeface="Calibri"/>
              </a:rPr>
              <a:t>Phương</a:t>
            </a:r>
            <a:r>
              <a:rPr dirty="0" sz="3950" spc="-195" b="1">
                <a:latin typeface="Calibri"/>
                <a:cs typeface="Calibri"/>
              </a:rPr>
              <a:t> </a:t>
            </a:r>
            <a:r>
              <a:rPr dirty="0" sz="3950" spc="100" b="1">
                <a:latin typeface="Calibri"/>
                <a:cs typeface="Calibri"/>
              </a:rPr>
              <a:t>pháp</a:t>
            </a:r>
            <a:r>
              <a:rPr dirty="0" sz="3950" spc="-190" b="1">
                <a:latin typeface="Calibri"/>
                <a:cs typeface="Calibri"/>
              </a:rPr>
              <a:t> </a:t>
            </a:r>
            <a:r>
              <a:rPr dirty="0" sz="3950" spc="60" b="1">
                <a:latin typeface="Calibri"/>
                <a:cs typeface="Calibri"/>
              </a:rPr>
              <a:t>thực</a:t>
            </a:r>
            <a:r>
              <a:rPr dirty="0" sz="3950" spc="-190" b="1">
                <a:latin typeface="Calibri"/>
                <a:cs typeface="Calibri"/>
              </a:rPr>
              <a:t> </a:t>
            </a:r>
            <a:r>
              <a:rPr dirty="0" sz="3950" spc="155" b="1">
                <a:latin typeface="Calibri"/>
                <a:cs typeface="Calibri"/>
              </a:rPr>
              <a:t>hiện</a:t>
            </a:r>
            <a:endParaRPr sz="3950">
              <a:latin typeface="Calibri"/>
              <a:cs typeface="Calibri"/>
            </a:endParaRPr>
          </a:p>
          <a:p>
            <a:pPr marL="457200" indent="-445134">
              <a:lnSpc>
                <a:spcPct val="100000"/>
              </a:lnSpc>
              <a:spcBef>
                <a:spcPts val="765"/>
              </a:spcBef>
              <a:buAutoNum type="arabicPeriod"/>
              <a:tabLst>
                <a:tab pos="457834" algn="l"/>
              </a:tabLst>
            </a:pPr>
            <a:r>
              <a:rPr dirty="0" sz="3950" spc="110" b="1">
                <a:latin typeface="Calibri"/>
                <a:cs typeface="Calibri"/>
              </a:rPr>
              <a:t>Chức</a:t>
            </a:r>
            <a:r>
              <a:rPr dirty="0" sz="3950" spc="-185" b="1">
                <a:latin typeface="Calibri"/>
                <a:cs typeface="Calibri"/>
              </a:rPr>
              <a:t> </a:t>
            </a:r>
            <a:r>
              <a:rPr dirty="0" sz="3950" spc="130" b="1">
                <a:latin typeface="Calibri"/>
                <a:cs typeface="Calibri"/>
              </a:rPr>
              <a:t>năng</a:t>
            </a:r>
            <a:r>
              <a:rPr dirty="0" sz="3950" spc="-180" b="1">
                <a:latin typeface="Calibri"/>
                <a:cs typeface="Calibri"/>
              </a:rPr>
              <a:t> </a:t>
            </a:r>
            <a:r>
              <a:rPr dirty="0" sz="3950" spc="145" b="1">
                <a:latin typeface="Calibri"/>
                <a:cs typeface="Calibri"/>
              </a:rPr>
              <a:t>phần</a:t>
            </a:r>
            <a:r>
              <a:rPr dirty="0" sz="3950" spc="-180" b="1">
                <a:latin typeface="Calibri"/>
                <a:cs typeface="Calibri"/>
              </a:rPr>
              <a:t> </a:t>
            </a:r>
            <a:r>
              <a:rPr dirty="0" sz="3950" spc="165" b="1">
                <a:latin typeface="Calibri"/>
                <a:cs typeface="Calibri"/>
              </a:rPr>
              <a:t>mềm</a:t>
            </a:r>
            <a:endParaRPr sz="3950">
              <a:latin typeface="Calibri"/>
              <a:cs typeface="Calibri"/>
            </a:endParaRPr>
          </a:p>
          <a:p>
            <a:pPr marL="433705" indent="-42164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434340" algn="l"/>
              </a:tabLst>
            </a:pPr>
            <a:r>
              <a:rPr dirty="0" sz="3950" spc="145" b="1">
                <a:latin typeface="Calibri"/>
                <a:cs typeface="Calibri"/>
              </a:rPr>
              <a:t>Thiết</a:t>
            </a:r>
            <a:r>
              <a:rPr dirty="0" sz="3950" spc="-200" b="1">
                <a:latin typeface="Calibri"/>
                <a:cs typeface="Calibri"/>
              </a:rPr>
              <a:t> </a:t>
            </a:r>
            <a:r>
              <a:rPr dirty="0" sz="3950" spc="50" b="1">
                <a:latin typeface="Calibri"/>
                <a:cs typeface="Calibri"/>
              </a:rPr>
              <a:t>kế</a:t>
            </a:r>
            <a:endParaRPr sz="3950">
              <a:latin typeface="Calibri"/>
              <a:cs typeface="Calibri"/>
            </a:endParaRPr>
          </a:p>
          <a:p>
            <a:pPr marL="470534" indent="-458470">
              <a:lnSpc>
                <a:spcPct val="100000"/>
              </a:lnSpc>
              <a:spcBef>
                <a:spcPts val="765"/>
              </a:spcBef>
              <a:buAutoNum type="arabicPeriod"/>
              <a:tabLst>
                <a:tab pos="471170" algn="l"/>
              </a:tabLst>
            </a:pPr>
            <a:r>
              <a:rPr dirty="0" sz="3950" spc="225" b="1">
                <a:latin typeface="Calibri"/>
                <a:cs typeface="Calibri"/>
              </a:rPr>
              <a:t>Hiện</a:t>
            </a:r>
            <a:r>
              <a:rPr dirty="0" sz="3950" spc="-200" b="1">
                <a:latin typeface="Calibri"/>
                <a:cs typeface="Calibri"/>
              </a:rPr>
              <a:t> </a:t>
            </a:r>
            <a:r>
              <a:rPr dirty="0" sz="3950" spc="60" b="1">
                <a:latin typeface="Calibri"/>
                <a:cs typeface="Calibri"/>
              </a:rPr>
              <a:t>thực</a:t>
            </a:r>
            <a:endParaRPr sz="3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271" y="775454"/>
              <a:ext cx="17706974" cy="91725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7236" y="488326"/>
              <a:ext cx="713843" cy="1401422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26846" y="1385766"/>
            <a:ext cx="4182745" cy="604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55"/>
              <a:t>1</a:t>
            </a:r>
            <a:r>
              <a:rPr dirty="0" spc="-290"/>
              <a:t>.</a:t>
            </a:r>
            <a:r>
              <a:rPr dirty="0" spc="-170"/>
              <a:t> </a:t>
            </a:r>
            <a:r>
              <a:rPr dirty="0" spc="165"/>
              <a:t>P</a:t>
            </a:r>
            <a:r>
              <a:rPr dirty="0" spc="200"/>
              <a:t>h</a:t>
            </a:r>
            <a:r>
              <a:rPr dirty="0" spc="30"/>
              <a:t>á</a:t>
            </a:r>
            <a:r>
              <a:rPr dirty="0" spc="100"/>
              <a:t>t</a:t>
            </a:r>
            <a:r>
              <a:rPr dirty="0" spc="-170"/>
              <a:t> </a:t>
            </a:r>
            <a:r>
              <a:rPr dirty="0" spc="-15"/>
              <a:t>b</a:t>
            </a:r>
            <a:r>
              <a:rPr dirty="0" spc="220"/>
              <a:t>i</a:t>
            </a:r>
            <a:r>
              <a:rPr dirty="0" spc="-105"/>
              <a:t>ể</a:t>
            </a:r>
            <a:r>
              <a:rPr dirty="0" spc="180"/>
              <a:t>u</a:t>
            </a:r>
            <a:r>
              <a:rPr dirty="0" spc="-170"/>
              <a:t> </a:t>
            </a:r>
            <a:r>
              <a:rPr dirty="0" spc="-15"/>
              <a:t>b</a:t>
            </a:r>
            <a:r>
              <a:rPr dirty="0" spc="30"/>
              <a:t>à</a:t>
            </a:r>
            <a:r>
              <a:rPr dirty="0" spc="225"/>
              <a:t>i</a:t>
            </a:r>
            <a:r>
              <a:rPr dirty="0" spc="-170"/>
              <a:t> </a:t>
            </a:r>
            <a:r>
              <a:rPr dirty="0" spc="95"/>
              <a:t>t</a:t>
            </a:r>
            <a:r>
              <a:rPr dirty="0" spc="-80"/>
              <a:t>o</a:t>
            </a:r>
            <a:r>
              <a:rPr dirty="0" spc="30"/>
              <a:t>á</a:t>
            </a:r>
            <a:r>
              <a:rPr dirty="0" spc="210"/>
              <a:t>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26697" y="3204765"/>
            <a:ext cx="13611860" cy="3397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199"/>
              </a:lnSpc>
              <a:spcBef>
                <a:spcPts val="100"/>
              </a:spcBef>
            </a:pPr>
            <a:r>
              <a:rPr dirty="0" sz="3200" spc="65" b="1">
                <a:latin typeface="Calibri"/>
                <a:cs typeface="Calibri"/>
              </a:rPr>
              <a:t>Việc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-60" b="1">
                <a:latin typeface="Calibri"/>
                <a:cs typeface="Calibri"/>
              </a:rPr>
              <a:t>tự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80" b="1">
                <a:latin typeface="Calibri"/>
                <a:cs typeface="Calibri"/>
              </a:rPr>
              <a:t>quản</a:t>
            </a:r>
            <a:r>
              <a:rPr dirty="0" sz="3200" spc="-140" b="1">
                <a:latin typeface="Calibri"/>
                <a:cs typeface="Calibri"/>
              </a:rPr>
              <a:t> </a:t>
            </a:r>
            <a:r>
              <a:rPr dirty="0" sz="3200" spc="110" b="1">
                <a:latin typeface="Calibri"/>
                <a:cs typeface="Calibri"/>
              </a:rPr>
              <a:t>lý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20" b="1">
                <a:latin typeface="Calibri"/>
                <a:cs typeface="Calibri"/>
              </a:rPr>
              <a:t>và</a:t>
            </a:r>
            <a:r>
              <a:rPr dirty="0" sz="3200" spc="-140" b="1">
                <a:latin typeface="Calibri"/>
                <a:cs typeface="Calibri"/>
              </a:rPr>
              <a:t> </a:t>
            </a:r>
            <a:r>
              <a:rPr dirty="0" sz="3200" spc="55" b="1">
                <a:latin typeface="Calibri"/>
                <a:cs typeface="Calibri"/>
              </a:rPr>
              <a:t>sắp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25" b="1">
                <a:latin typeface="Calibri"/>
                <a:cs typeface="Calibri"/>
              </a:rPr>
              <a:t>xếp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114" b="1">
                <a:latin typeface="Calibri"/>
                <a:cs typeface="Calibri"/>
              </a:rPr>
              <a:t>nhiều</a:t>
            </a:r>
            <a:r>
              <a:rPr dirty="0" sz="3200" spc="-140" b="1">
                <a:latin typeface="Calibri"/>
                <a:cs typeface="Calibri"/>
              </a:rPr>
              <a:t> </a:t>
            </a:r>
            <a:r>
              <a:rPr dirty="0" sz="3200" spc="80" b="1">
                <a:latin typeface="Calibri"/>
                <a:cs typeface="Calibri"/>
              </a:rPr>
              <a:t>loại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90" b="1">
                <a:latin typeface="Calibri"/>
                <a:cs typeface="Calibri"/>
              </a:rPr>
              <a:t>hàng</a:t>
            </a:r>
            <a:r>
              <a:rPr dirty="0" sz="3200" spc="-140" b="1">
                <a:latin typeface="Calibri"/>
                <a:cs typeface="Calibri"/>
              </a:rPr>
              <a:t> </a:t>
            </a:r>
            <a:r>
              <a:rPr dirty="0" sz="3200" spc="60" b="1">
                <a:latin typeface="Calibri"/>
                <a:cs typeface="Calibri"/>
              </a:rPr>
              <a:t>hóa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105" b="1">
                <a:latin typeface="Calibri"/>
                <a:cs typeface="Calibri"/>
              </a:rPr>
              <a:t>khác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130" b="1">
                <a:latin typeface="Calibri"/>
                <a:cs typeface="Calibri"/>
              </a:rPr>
              <a:t>nhau</a:t>
            </a:r>
            <a:r>
              <a:rPr dirty="0" sz="3200" spc="-140" b="1">
                <a:latin typeface="Calibri"/>
                <a:cs typeface="Calibri"/>
              </a:rPr>
              <a:t> </a:t>
            </a:r>
            <a:r>
              <a:rPr dirty="0" sz="3200" spc="80" b="1">
                <a:latin typeface="Calibri"/>
                <a:cs typeface="Calibri"/>
              </a:rPr>
              <a:t>rất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65" b="1">
                <a:latin typeface="Calibri"/>
                <a:cs typeface="Calibri"/>
              </a:rPr>
              <a:t>tốn</a:t>
            </a:r>
            <a:r>
              <a:rPr dirty="0" sz="3200" spc="-140" b="1">
                <a:latin typeface="Calibri"/>
                <a:cs typeface="Calibri"/>
              </a:rPr>
              <a:t> </a:t>
            </a:r>
            <a:r>
              <a:rPr dirty="0" sz="3200" spc="15" b="1">
                <a:latin typeface="Calibri"/>
                <a:cs typeface="Calibri"/>
              </a:rPr>
              <a:t>thời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95" b="1">
                <a:latin typeface="Calibri"/>
                <a:cs typeface="Calibri"/>
              </a:rPr>
              <a:t>gian</a:t>
            </a:r>
            <a:r>
              <a:rPr dirty="0" sz="3200" spc="-140" b="1">
                <a:latin typeface="Calibri"/>
                <a:cs typeface="Calibri"/>
              </a:rPr>
              <a:t> </a:t>
            </a:r>
            <a:r>
              <a:rPr dirty="0" sz="3200" spc="20" b="1">
                <a:latin typeface="Calibri"/>
                <a:cs typeface="Calibri"/>
              </a:rPr>
              <a:t>và </a:t>
            </a:r>
            <a:r>
              <a:rPr dirty="0" sz="3200" spc="25" b="1">
                <a:latin typeface="Calibri"/>
                <a:cs typeface="Calibri"/>
              </a:rPr>
              <a:t> </a:t>
            </a:r>
            <a:r>
              <a:rPr dirty="0" sz="3200" spc="85" b="1">
                <a:latin typeface="Calibri"/>
                <a:cs typeface="Calibri"/>
              </a:rPr>
              <a:t>kém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105" b="1">
                <a:latin typeface="Calibri"/>
                <a:cs typeface="Calibri"/>
              </a:rPr>
              <a:t>hiệu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-25" b="1">
                <a:latin typeface="Calibri"/>
                <a:cs typeface="Calibri"/>
              </a:rPr>
              <a:t>quả.</a:t>
            </a:r>
            <a:r>
              <a:rPr dirty="0" sz="3200" spc="-140" b="1">
                <a:latin typeface="Calibri"/>
                <a:cs typeface="Calibri"/>
              </a:rPr>
              <a:t> </a:t>
            </a:r>
            <a:r>
              <a:rPr dirty="0" sz="3200" spc="190" b="1">
                <a:latin typeface="Calibri"/>
                <a:cs typeface="Calibri"/>
              </a:rPr>
              <a:t>Lịch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-55" b="1">
                <a:latin typeface="Calibri"/>
                <a:cs typeface="Calibri"/>
              </a:rPr>
              <a:t>sử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-25" b="1">
                <a:latin typeface="Calibri"/>
                <a:cs typeface="Calibri"/>
              </a:rPr>
              <a:t>đã</a:t>
            </a:r>
            <a:r>
              <a:rPr dirty="0" sz="3200" spc="-140" b="1">
                <a:latin typeface="Calibri"/>
                <a:cs typeface="Calibri"/>
              </a:rPr>
              <a:t> </a:t>
            </a:r>
            <a:r>
              <a:rPr dirty="0" sz="3200" spc="-5" b="1">
                <a:latin typeface="Calibri"/>
                <a:cs typeface="Calibri"/>
              </a:rPr>
              <a:t>giới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100" b="1">
                <a:latin typeface="Calibri"/>
                <a:cs typeface="Calibri"/>
              </a:rPr>
              <a:t>thiệu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50" b="1">
                <a:latin typeface="Calibri"/>
                <a:cs typeface="Calibri"/>
              </a:rPr>
              <a:t>việc</a:t>
            </a:r>
            <a:r>
              <a:rPr dirty="0" sz="3200" spc="-140" b="1">
                <a:latin typeface="Calibri"/>
                <a:cs typeface="Calibri"/>
              </a:rPr>
              <a:t> </a:t>
            </a:r>
            <a:r>
              <a:rPr dirty="0" sz="3200" spc="-55" b="1">
                <a:latin typeface="Calibri"/>
                <a:cs typeface="Calibri"/>
              </a:rPr>
              <a:t>sử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95" b="1">
                <a:latin typeface="Calibri"/>
                <a:cs typeface="Calibri"/>
              </a:rPr>
              <a:t>dụng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15" b="1">
                <a:latin typeface="Calibri"/>
                <a:cs typeface="Calibri"/>
              </a:rPr>
              <a:t>sổ</a:t>
            </a:r>
            <a:r>
              <a:rPr dirty="0" sz="3200" spc="-140" b="1">
                <a:latin typeface="Calibri"/>
                <a:cs typeface="Calibri"/>
              </a:rPr>
              <a:t> </a:t>
            </a:r>
            <a:r>
              <a:rPr dirty="0" sz="3200" spc="114" b="1">
                <a:latin typeface="Calibri"/>
                <a:cs typeface="Calibri"/>
              </a:rPr>
              <a:t>ghi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-25" b="1">
                <a:latin typeface="Calibri"/>
                <a:cs typeface="Calibri"/>
              </a:rPr>
              <a:t>(ledger)</a:t>
            </a:r>
            <a:r>
              <a:rPr dirty="0" sz="3200" spc="-140" b="1">
                <a:latin typeface="Calibri"/>
                <a:cs typeface="Calibri"/>
              </a:rPr>
              <a:t> </a:t>
            </a:r>
            <a:r>
              <a:rPr dirty="0" sz="3200" spc="-80" b="1">
                <a:latin typeface="Calibri"/>
                <a:cs typeface="Calibri"/>
              </a:rPr>
              <a:t>để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55" b="1">
                <a:latin typeface="Calibri"/>
                <a:cs typeface="Calibri"/>
              </a:rPr>
              <a:t>đảm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-15" b="1">
                <a:latin typeface="Calibri"/>
                <a:cs typeface="Calibri"/>
              </a:rPr>
              <a:t>bảo</a:t>
            </a:r>
            <a:r>
              <a:rPr dirty="0" sz="3200" spc="-140" b="1">
                <a:latin typeface="Calibri"/>
                <a:cs typeface="Calibri"/>
              </a:rPr>
              <a:t> </a:t>
            </a:r>
            <a:r>
              <a:rPr dirty="0" sz="3200" spc="150" b="1">
                <a:latin typeface="Calibri"/>
                <a:cs typeface="Calibri"/>
              </a:rPr>
              <a:t>tính </a:t>
            </a:r>
            <a:r>
              <a:rPr dirty="0" sz="3200" spc="-710" b="1">
                <a:latin typeface="Calibri"/>
                <a:cs typeface="Calibri"/>
              </a:rPr>
              <a:t> </a:t>
            </a:r>
            <a:r>
              <a:rPr dirty="0" sz="3200" spc="114" b="1">
                <a:latin typeface="Calibri"/>
                <a:cs typeface="Calibri"/>
              </a:rPr>
              <a:t>nhất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80" b="1">
                <a:latin typeface="Calibri"/>
                <a:cs typeface="Calibri"/>
              </a:rPr>
              <a:t>quán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65" b="1">
                <a:latin typeface="Calibri"/>
                <a:cs typeface="Calibri"/>
              </a:rPr>
              <a:t>cho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-70" b="1">
                <a:latin typeface="Calibri"/>
                <a:cs typeface="Calibri"/>
              </a:rPr>
              <a:t>dữ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105" b="1">
                <a:latin typeface="Calibri"/>
                <a:cs typeface="Calibri"/>
              </a:rPr>
              <a:t>liệu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70" b="1">
                <a:latin typeface="Calibri"/>
                <a:cs typeface="Calibri"/>
              </a:rPr>
              <a:t>buôn</a:t>
            </a:r>
            <a:r>
              <a:rPr dirty="0" sz="3200" spc="-140" b="1">
                <a:latin typeface="Calibri"/>
                <a:cs typeface="Calibri"/>
              </a:rPr>
              <a:t> </a:t>
            </a:r>
            <a:r>
              <a:rPr dirty="0" sz="3200" spc="-10" b="1">
                <a:latin typeface="Calibri"/>
                <a:cs typeface="Calibri"/>
              </a:rPr>
              <a:t>bán,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60" b="1">
                <a:latin typeface="Calibri"/>
                <a:cs typeface="Calibri"/>
              </a:rPr>
              <a:t>nhưng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50" b="1">
                <a:latin typeface="Calibri"/>
                <a:cs typeface="Calibri"/>
              </a:rPr>
              <a:t>việc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5" b="1">
                <a:latin typeface="Calibri"/>
                <a:cs typeface="Calibri"/>
              </a:rPr>
              <a:t>tổ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35" b="1">
                <a:latin typeface="Calibri"/>
                <a:cs typeface="Calibri"/>
              </a:rPr>
              <a:t>chức</a:t>
            </a:r>
            <a:r>
              <a:rPr dirty="0" sz="3200" spc="-140" b="1">
                <a:latin typeface="Calibri"/>
                <a:cs typeface="Calibri"/>
              </a:rPr>
              <a:t> </a:t>
            </a:r>
            <a:r>
              <a:rPr dirty="0" sz="3200" spc="20" b="1">
                <a:latin typeface="Calibri"/>
                <a:cs typeface="Calibri"/>
              </a:rPr>
              <a:t>và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100" b="1">
                <a:latin typeface="Calibri"/>
                <a:cs typeface="Calibri"/>
              </a:rPr>
              <a:t>sàn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65" b="1">
                <a:latin typeface="Calibri"/>
                <a:cs typeface="Calibri"/>
              </a:rPr>
              <a:t>lọc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75" b="1">
                <a:latin typeface="Calibri"/>
                <a:cs typeface="Calibri"/>
              </a:rPr>
              <a:t>vẫn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105" b="1">
                <a:latin typeface="Calibri"/>
                <a:cs typeface="Calibri"/>
              </a:rPr>
              <a:t>phải</a:t>
            </a:r>
            <a:r>
              <a:rPr dirty="0" sz="3200" spc="-140" b="1">
                <a:latin typeface="Calibri"/>
                <a:cs typeface="Calibri"/>
              </a:rPr>
              <a:t> </a:t>
            </a:r>
            <a:r>
              <a:rPr dirty="0" sz="3200" spc="80" b="1">
                <a:latin typeface="Calibri"/>
                <a:cs typeface="Calibri"/>
              </a:rPr>
              <a:t>thông </a:t>
            </a:r>
            <a:r>
              <a:rPr dirty="0" sz="3200" spc="85" b="1">
                <a:latin typeface="Calibri"/>
                <a:cs typeface="Calibri"/>
              </a:rPr>
              <a:t> </a:t>
            </a:r>
            <a:r>
              <a:rPr dirty="0" sz="3200" spc="50" b="1">
                <a:latin typeface="Calibri"/>
                <a:cs typeface="Calibri"/>
              </a:rPr>
              <a:t>qua </a:t>
            </a:r>
            <a:r>
              <a:rPr dirty="0" sz="3200" spc="65" b="1">
                <a:latin typeface="Calibri"/>
                <a:cs typeface="Calibri"/>
              </a:rPr>
              <a:t>bàn </a:t>
            </a:r>
            <a:r>
              <a:rPr dirty="0" sz="3200" spc="50" b="1">
                <a:latin typeface="Calibri"/>
                <a:cs typeface="Calibri"/>
              </a:rPr>
              <a:t>tay </a:t>
            </a:r>
            <a:r>
              <a:rPr dirty="0" sz="3200" spc="65" b="1">
                <a:latin typeface="Calibri"/>
                <a:cs typeface="Calibri"/>
              </a:rPr>
              <a:t>con </a:t>
            </a:r>
            <a:r>
              <a:rPr dirty="0" sz="3200" spc="-80" b="1">
                <a:latin typeface="Calibri"/>
                <a:cs typeface="Calibri"/>
              </a:rPr>
              <a:t>người. </a:t>
            </a:r>
            <a:r>
              <a:rPr dirty="0" sz="3200" spc="-40" b="1">
                <a:latin typeface="Calibri"/>
                <a:cs typeface="Calibri"/>
              </a:rPr>
              <a:t>Với </a:t>
            </a:r>
            <a:r>
              <a:rPr dirty="0" sz="3200" spc="100" b="1">
                <a:latin typeface="Calibri"/>
                <a:cs typeface="Calibri"/>
              </a:rPr>
              <a:t>phần </a:t>
            </a:r>
            <a:r>
              <a:rPr dirty="0" sz="3200" spc="110" b="1">
                <a:latin typeface="Calibri"/>
                <a:cs typeface="Calibri"/>
              </a:rPr>
              <a:t>mềm </a:t>
            </a:r>
            <a:r>
              <a:rPr dirty="0" sz="3200" spc="135" b="1">
                <a:latin typeface="Calibri"/>
                <a:cs typeface="Calibri"/>
              </a:rPr>
              <a:t>nhóm </a:t>
            </a:r>
            <a:r>
              <a:rPr dirty="0" sz="3200" spc="60" b="1">
                <a:latin typeface="Calibri"/>
                <a:cs typeface="Calibri"/>
              </a:rPr>
              <a:t>em </a:t>
            </a:r>
            <a:r>
              <a:rPr dirty="0" sz="3200" spc="135" b="1">
                <a:latin typeface="Calibri"/>
                <a:cs typeface="Calibri"/>
              </a:rPr>
              <a:t>làm </a:t>
            </a:r>
            <a:r>
              <a:rPr dirty="0" sz="3200" spc="-25" b="1">
                <a:latin typeface="Calibri"/>
                <a:cs typeface="Calibri"/>
              </a:rPr>
              <a:t>ra, </a:t>
            </a:r>
            <a:r>
              <a:rPr dirty="0" sz="3200" spc="110" b="1">
                <a:latin typeface="Calibri"/>
                <a:cs typeface="Calibri"/>
              </a:rPr>
              <a:t>mọi </a:t>
            </a:r>
            <a:r>
              <a:rPr dirty="0" sz="3200" spc="60" b="1">
                <a:latin typeface="Calibri"/>
                <a:cs typeface="Calibri"/>
              </a:rPr>
              <a:t>công </a:t>
            </a:r>
            <a:r>
              <a:rPr dirty="0" sz="3200" spc="15" b="1">
                <a:latin typeface="Calibri"/>
                <a:cs typeface="Calibri"/>
              </a:rPr>
              <a:t>đoạn </a:t>
            </a:r>
            <a:r>
              <a:rPr dirty="0" sz="3200" spc="65" b="1">
                <a:latin typeface="Calibri"/>
                <a:cs typeface="Calibri"/>
              </a:rPr>
              <a:t>tốn </a:t>
            </a:r>
            <a:r>
              <a:rPr dirty="0" sz="3200" spc="70" b="1">
                <a:latin typeface="Calibri"/>
                <a:cs typeface="Calibri"/>
              </a:rPr>
              <a:t> </a:t>
            </a:r>
            <a:r>
              <a:rPr dirty="0" sz="3200" spc="15" b="1">
                <a:latin typeface="Calibri"/>
                <a:cs typeface="Calibri"/>
              </a:rPr>
              <a:t>thời </a:t>
            </a:r>
            <a:r>
              <a:rPr dirty="0" sz="3200" spc="95" b="1">
                <a:latin typeface="Calibri"/>
                <a:cs typeface="Calibri"/>
              </a:rPr>
              <a:t>gian </a:t>
            </a:r>
            <a:r>
              <a:rPr dirty="0" sz="3200" spc="114" b="1">
                <a:latin typeface="Calibri"/>
                <a:cs typeface="Calibri"/>
              </a:rPr>
              <a:t>nhất </a:t>
            </a:r>
            <a:r>
              <a:rPr dirty="0" sz="3200" spc="5" b="1">
                <a:latin typeface="Calibri"/>
                <a:cs typeface="Calibri"/>
              </a:rPr>
              <a:t>sẽ </a:t>
            </a:r>
            <a:r>
              <a:rPr dirty="0" sz="3200" spc="-140" b="1">
                <a:latin typeface="Calibri"/>
                <a:cs typeface="Calibri"/>
              </a:rPr>
              <a:t>được </a:t>
            </a:r>
            <a:r>
              <a:rPr dirty="0" sz="3200" spc="100" b="1">
                <a:latin typeface="Calibri"/>
                <a:cs typeface="Calibri"/>
              </a:rPr>
              <a:t>giải </a:t>
            </a:r>
            <a:r>
              <a:rPr dirty="0" sz="3200" spc="30" b="1">
                <a:latin typeface="Calibri"/>
                <a:cs typeface="Calibri"/>
              </a:rPr>
              <a:t>quyết </a:t>
            </a:r>
            <a:r>
              <a:rPr dirty="0" sz="3200" spc="-70" b="1">
                <a:latin typeface="Calibri"/>
                <a:cs typeface="Calibri"/>
              </a:rPr>
              <a:t>bởi </a:t>
            </a:r>
            <a:r>
              <a:rPr dirty="0" sz="3200" spc="90" b="1">
                <a:latin typeface="Calibri"/>
                <a:cs typeface="Calibri"/>
              </a:rPr>
              <a:t>máy </a:t>
            </a:r>
            <a:r>
              <a:rPr dirty="0" sz="3200" spc="150" b="1">
                <a:latin typeface="Calibri"/>
                <a:cs typeface="Calibri"/>
              </a:rPr>
              <a:t>tính </a:t>
            </a:r>
            <a:r>
              <a:rPr dirty="0" sz="3200" spc="75" b="1">
                <a:latin typeface="Calibri"/>
                <a:cs typeface="Calibri"/>
              </a:rPr>
              <a:t>một </a:t>
            </a:r>
            <a:r>
              <a:rPr dirty="0" sz="3200" spc="95" b="1">
                <a:latin typeface="Calibri"/>
                <a:cs typeface="Calibri"/>
              </a:rPr>
              <a:t>cách </a:t>
            </a:r>
            <a:r>
              <a:rPr dirty="0" sz="3200" spc="105" b="1">
                <a:latin typeface="Calibri"/>
                <a:cs typeface="Calibri"/>
              </a:rPr>
              <a:t>an </a:t>
            </a:r>
            <a:r>
              <a:rPr dirty="0" sz="3200" spc="55" b="1">
                <a:latin typeface="Calibri"/>
                <a:cs typeface="Calibri"/>
              </a:rPr>
              <a:t>toàn </a:t>
            </a:r>
            <a:r>
              <a:rPr dirty="0" sz="3200" spc="20" b="1">
                <a:latin typeface="Calibri"/>
                <a:cs typeface="Calibri"/>
              </a:rPr>
              <a:t>và </a:t>
            </a:r>
            <a:r>
              <a:rPr dirty="0" sz="3200" spc="105" b="1">
                <a:latin typeface="Calibri"/>
                <a:cs typeface="Calibri"/>
              </a:rPr>
              <a:t>hiệu </a:t>
            </a:r>
            <a:r>
              <a:rPr dirty="0" sz="3200" spc="50" b="1">
                <a:latin typeface="Calibri"/>
                <a:cs typeface="Calibri"/>
              </a:rPr>
              <a:t>quả </a:t>
            </a:r>
            <a:r>
              <a:rPr dirty="0" sz="3200" spc="55" b="1">
                <a:latin typeface="Calibri"/>
                <a:cs typeface="Calibri"/>
              </a:rPr>
              <a:t> </a:t>
            </a:r>
            <a:r>
              <a:rPr dirty="0" sz="3200" spc="114" b="1">
                <a:latin typeface="Calibri"/>
                <a:cs typeface="Calibri"/>
              </a:rPr>
              <a:t>nhất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"/>
            <a:ext cx="18288000" cy="10287000"/>
            <a:chOff x="0" y="3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"/>
              <a:ext cx="18287999" cy="102869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271" y="775457"/>
              <a:ext cx="17706974" cy="91725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7236" y="488332"/>
              <a:ext cx="713843" cy="1401422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26846" y="1385772"/>
            <a:ext cx="3402329" cy="604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2</a:t>
            </a:r>
            <a:r>
              <a:rPr dirty="0" spc="-290"/>
              <a:t>.</a:t>
            </a:r>
            <a:r>
              <a:rPr dirty="0" spc="-170"/>
              <a:t> </a:t>
            </a:r>
            <a:r>
              <a:rPr dirty="0" spc="165"/>
              <a:t>P</a:t>
            </a:r>
            <a:r>
              <a:rPr dirty="0" spc="200"/>
              <a:t>h</a:t>
            </a:r>
            <a:r>
              <a:rPr dirty="0" spc="40"/>
              <a:t>ạ</a:t>
            </a:r>
            <a:r>
              <a:rPr dirty="0" spc="254"/>
              <a:t>m</a:t>
            </a:r>
            <a:r>
              <a:rPr dirty="0" spc="-170"/>
              <a:t> </a:t>
            </a:r>
            <a:r>
              <a:rPr dirty="0" spc="10"/>
              <a:t>v</a:t>
            </a:r>
            <a:r>
              <a:rPr dirty="0" spc="225"/>
              <a:t>i</a:t>
            </a:r>
            <a:r>
              <a:rPr dirty="0" spc="-170"/>
              <a:t> </a:t>
            </a:r>
            <a:r>
              <a:rPr dirty="0" spc="70"/>
              <a:t>d</a:t>
            </a:r>
            <a:r>
              <a:rPr dirty="0" spc="-240"/>
              <a:t>ự</a:t>
            </a:r>
            <a:r>
              <a:rPr dirty="0" spc="-170"/>
              <a:t> </a:t>
            </a:r>
            <a:r>
              <a:rPr dirty="0" spc="30"/>
              <a:t>á</a:t>
            </a:r>
            <a:r>
              <a:rPr dirty="0" spc="210"/>
              <a:t>n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2401347" y="4622101"/>
            <a:ext cx="133350" cy="1819275"/>
            <a:chOff x="2401347" y="4622101"/>
            <a:chExt cx="133350" cy="181927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01347" y="4622101"/>
              <a:ext cx="133350" cy="1333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01347" y="6308026"/>
              <a:ext cx="133350" cy="13334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026697" y="3204769"/>
            <a:ext cx="13552805" cy="5645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199"/>
              </a:lnSpc>
              <a:spcBef>
                <a:spcPts val="100"/>
              </a:spcBef>
            </a:pPr>
            <a:r>
              <a:rPr dirty="0" sz="3200" spc="130" b="1">
                <a:latin typeface="Calibri"/>
                <a:cs typeface="Calibri"/>
              </a:rPr>
              <a:t>Phần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110" b="1">
                <a:latin typeface="Calibri"/>
                <a:cs typeface="Calibri"/>
              </a:rPr>
              <a:t>mềm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80" b="1">
                <a:latin typeface="Calibri"/>
                <a:cs typeface="Calibri"/>
              </a:rPr>
              <a:t>quản</a:t>
            </a:r>
            <a:r>
              <a:rPr dirty="0" sz="3200" spc="-140" b="1">
                <a:latin typeface="Calibri"/>
                <a:cs typeface="Calibri"/>
              </a:rPr>
              <a:t> </a:t>
            </a:r>
            <a:r>
              <a:rPr dirty="0" sz="3200" spc="110" b="1">
                <a:latin typeface="Calibri"/>
                <a:cs typeface="Calibri"/>
              </a:rPr>
              <a:t>lý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185" b="1">
                <a:latin typeface="Calibri"/>
                <a:cs typeface="Calibri"/>
              </a:rPr>
              <a:t>DVD</a:t>
            </a:r>
            <a:r>
              <a:rPr dirty="0" sz="3200" spc="-140" b="1">
                <a:latin typeface="Calibri"/>
                <a:cs typeface="Calibri"/>
              </a:rPr>
              <a:t> </a:t>
            </a:r>
            <a:r>
              <a:rPr dirty="0" sz="3200" spc="-5" b="1">
                <a:latin typeface="Calibri"/>
                <a:cs typeface="Calibri"/>
              </a:rPr>
              <a:t>do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135" b="1">
                <a:latin typeface="Calibri"/>
                <a:cs typeface="Calibri"/>
              </a:rPr>
              <a:t>nhóm</a:t>
            </a:r>
            <a:r>
              <a:rPr dirty="0" sz="3200" spc="-140" b="1">
                <a:latin typeface="Calibri"/>
                <a:cs typeface="Calibri"/>
              </a:rPr>
              <a:t> </a:t>
            </a:r>
            <a:r>
              <a:rPr dirty="0" sz="3200" spc="60" b="1">
                <a:latin typeface="Calibri"/>
                <a:cs typeface="Calibri"/>
              </a:rPr>
              <a:t>em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135" b="1">
                <a:latin typeface="Calibri"/>
                <a:cs typeface="Calibri"/>
              </a:rPr>
              <a:t>làm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75" b="1">
                <a:latin typeface="Calibri"/>
                <a:cs typeface="Calibri"/>
              </a:rPr>
              <a:t>ra</a:t>
            </a:r>
            <a:r>
              <a:rPr dirty="0" sz="3200" spc="-140" b="1">
                <a:latin typeface="Calibri"/>
                <a:cs typeface="Calibri"/>
              </a:rPr>
              <a:t> </a:t>
            </a:r>
            <a:r>
              <a:rPr dirty="0" sz="3200" spc="65" b="1">
                <a:latin typeface="Calibri"/>
                <a:cs typeface="Calibri"/>
              </a:rPr>
              <a:t>cho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35" b="1">
                <a:latin typeface="Calibri"/>
                <a:cs typeface="Calibri"/>
              </a:rPr>
              <a:t>phép</a:t>
            </a:r>
            <a:r>
              <a:rPr dirty="0" sz="3200" spc="-140" b="1">
                <a:latin typeface="Calibri"/>
                <a:cs typeface="Calibri"/>
              </a:rPr>
              <a:t> </a:t>
            </a:r>
            <a:r>
              <a:rPr dirty="0" sz="3200" spc="100" b="1">
                <a:latin typeface="Calibri"/>
                <a:cs typeface="Calibri"/>
              </a:rPr>
              <a:t>phân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50" b="1">
                <a:latin typeface="Calibri"/>
                <a:cs typeface="Calibri"/>
              </a:rPr>
              <a:t>cấp</a:t>
            </a:r>
            <a:r>
              <a:rPr dirty="0" sz="3200" spc="-140" b="1">
                <a:latin typeface="Calibri"/>
                <a:cs typeface="Calibri"/>
              </a:rPr>
              <a:t> </a:t>
            </a:r>
            <a:r>
              <a:rPr dirty="0" sz="3200" spc="-5" b="1">
                <a:latin typeface="Calibri"/>
                <a:cs typeface="Calibri"/>
              </a:rPr>
              <a:t>dộ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-45" b="1">
                <a:latin typeface="Calibri"/>
                <a:cs typeface="Calibri"/>
              </a:rPr>
              <a:t>người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95" b="1">
                <a:latin typeface="Calibri"/>
                <a:cs typeface="Calibri"/>
              </a:rPr>
              <a:t>dùng </a:t>
            </a:r>
            <a:r>
              <a:rPr dirty="0" sz="3200" spc="-705" b="1">
                <a:latin typeface="Calibri"/>
                <a:cs typeface="Calibri"/>
              </a:rPr>
              <a:t> </a:t>
            </a:r>
            <a:r>
              <a:rPr dirty="0" sz="3200" spc="-370" b="1">
                <a:latin typeface="Calibri"/>
                <a:cs typeface="Calibri"/>
              </a:rPr>
              <a:t>ở</a:t>
            </a:r>
            <a:r>
              <a:rPr dirty="0" sz="3200" spc="-150" b="1">
                <a:latin typeface="Calibri"/>
                <a:cs typeface="Calibri"/>
              </a:rPr>
              <a:t> </a:t>
            </a:r>
            <a:r>
              <a:rPr dirty="0" sz="3200" spc="10" b="1">
                <a:latin typeface="Calibri"/>
                <a:cs typeface="Calibri"/>
              </a:rPr>
              <a:t>ba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-20" b="1">
                <a:latin typeface="Calibri"/>
                <a:cs typeface="Calibri"/>
              </a:rPr>
              <a:t>cấp:</a:t>
            </a:r>
            <a:endParaRPr sz="3200">
              <a:latin typeface="Calibri"/>
              <a:cs typeface="Calibri"/>
            </a:endParaRPr>
          </a:p>
          <a:p>
            <a:pPr marL="702945" marR="341630">
              <a:lnSpc>
                <a:spcPct val="115199"/>
              </a:lnSpc>
            </a:pPr>
            <a:r>
              <a:rPr dirty="0" sz="3200" spc="145" b="1">
                <a:latin typeface="Calibri"/>
                <a:cs typeface="Calibri"/>
              </a:rPr>
              <a:t>Nhân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70" b="1">
                <a:latin typeface="Calibri"/>
                <a:cs typeface="Calibri"/>
              </a:rPr>
              <a:t>viên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100" b="1">
                <a:latin typeface="Calibri"/>
                <a:cs typeface="Calibri"/>
              </a:rPr>
              <a:t>nhập</a:t>
            </a:r>
            <a:r>
              <a:rPr dirty="0" sz="3200" spc="-140" b="1">
                <a:latin typeface="Calibri"/>
                <a:cs typeface="Calibri"/>
              </a:rPr>
              <a:t> </a:t>
            </a:r>
            <a:r>
              <a:rPr dirty="0" sz="3200" spc="100" b="1">
                <a:latin typeface="Calibri"/>
                <a:cs typeface="Calibri"/>
              </a:rPr>
              <a:t>xuất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b="1">
                <a:latin typeface="Calibri"/>
                <a:cs typeface="Calibri"/>
              </a:rPr>
              <a:t>kho:</a:t>
            </a:r>
            <a:r>
              <a:rPr dirty="0" sz="3200" spc="-140" b="1">
                <a:latin typeface="Calibri"/>
                <a:cs typeface="Calibri"/>
              </a:rPr>
              <a:t> </a:t>
            </a:r>
            <a:r>
              <a:rPr dirty="0" sz="3200" spc="114" b="1">
                <a:latin typeface="Calibri"/>
                <a:cs typeface="Calibri"/>
              </a:rPr>
              <a:t>Cho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35" b="1">
                <a:latin typeface="Calibri"/>
                <a:cs typeface="Calibri"/>
              </a:rPr>
              <a:t>phép</a:t>
            </a:r>
            <a:r>
              <a:rPr dirty="0" sz="3200" spc="-140" b="1">
                <a:latin typeface="Calibri"/>
                <a:cs typeface="Calibri"/>
              </a:rPr>
              <a:t> </a:t>
            </a:r>
            <a:r>
              <a:rPr dirty="0" sz="3200" spc="5" b="1">
                <a:latin typeface="Calibri"/>
                <a:cs typeface="Calibri"/>
              </a:rPr>
              <a:t>xem,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55" b="1">
                <a:latin typeface="Calibri"/>
                <a:cs typeface="Calibri"/>
              </a:rPr>
              <a:t>sắp</a:t>
            </a:r>
            <a:r>
              <a:rPr dirty="0" sz="3200" spc="-140" b="1">
                <a:latin typeface="Calibri"/>
                <a:cs typeface="Calibri"/>
              </a:rPr>
              <a:t> </a:t>
            </a:r>
            <a:r>
              <a:rPr dirty="0" sz="3200" spc="-40" b="1">
                <a:latin typeface="Calibri"/>
                <a:cs typeface="Calibri"/>
              </a:rPr>
              <a:t>xếp,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65" b="1">
                <a:latin typeface="Calibri"/>
                <a:cs typeface="Calibri"/>
              </a:rPr>
              <a:t>lọc</a:t>
            </a:r>
            <a:r>
              <a:rPr dirty="0" sz="3200" spc="-140" b="1">
                <a:latin typeface="Calibri"/>
                <a:cs typeface="Calibri"/>
              </a:rPr>
              <a:t> </a:t>
            </a:r>
            <a:r>
              <a:rPr dirty="0" sz="3200" spc="70" b="1">
                <a:latin typeface="Calibri"/>
                <a:cs typeface="Calibri"/>
              </a:rPr>
              <a:t>các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45" b="1">
                <a:latin typeface="Calibri"/>
                <a:cs typeface="Calibri"/>
              </a:rPr>
              <a:t>băng</a:t>
            </a:r>
            <a:r>
              <a:rPr dirty="0" sz="3200" spc="-140" b="1">
                <a:latin typeface="Calibri"/>
                <a:cs typeface="Calibri"/>
              </a:rPr>
              <a:t> </a:t>
            </a:r>
            <a:r>
              <a:rPr dirty="0" sz="3200" spc="185" b="1">
                <a:latin typeface="Calibri"/>
                <a:cs typeface="Calibri"/>
              </a:rPr>
              <a:t>DVD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110" b="1">
                <a:latin typeface="Calibri"/>
                <a:cs typeface="Calibri"/>
              </a:rPr>
              <a:t>hiện </a:t>
            </a:r>
            <a:r>
              <a:rPr dirty="0" sz="3200" spc="-705" b="1">
                <a:latin typeface="Calibri"/>
                <a:cs typeface="Calibri"/>
              </a:rPr>
              <a:t> </a:t>
            </a:r>
            <a:r>
              <a:rPr dirty="0" sz="3200" spc="55" b="1">
                <a:latin typeface="Calibri"/>
                <a:cs typeface="Calibri"/>
              </a:rPr>
              <a:t>hành. </a:t>
            </a:r>
            <a:r>
              <a:rPr dirty="0" sz="3200" spc="114" b="1">
                <a:latin typeface="Calibri"/>
                <a:cs typeface="Calibri"/>
              </a:rPr>
              <a:t>Cho </a:t>
            </a:r>
            <a:r>
              <a:rPr dirty="0" sz="3200" spc="35" b="1">
                <a:latin typeface="Calibri"/>
                <a:cs typeface="Calibri"/>
              </a:rPr>
              <a:t>phép nhập, </a:t>
            </a:r>
            <a:r>
              <a:rPr dirty="0" sz="3200" spc="100" b="1">
                <a:latin typeface="Calibri"/>
                <a:cs typeface="Calibri"/>
              </a:rPr>
              <a:t>xuất </a:t>
            </a:r>
            <a:r>
              <a:rPr dirty="0" sz="3200" spc="45" b="1">
                <a:latin typeface="Calibri"/>
                <a:cs typeface="Calibri"/>
              </a:rPr>
              <a:t>đĩa </a:t>
            </a:r>
            <a:r>
              <a:rPr dirty="0" sz="3200" spc="185" b="1">
                <a:latin typeface="Calibri"/>
                <a:cs typeface="Calibri"/>
              </a:rPr>
              <a:t>DVD </a:t>
            </a:r>
            <a:r>
              <a:rPr dirty="0" sz="3200" spc="110" b="1">
                <a:latin typeface="Calibri"/>
                <a:cs typeface="Calibri"/>
              </a:rPr>
              <a:t>hiện </a:t>
            </a:r>
            <a:r>
              <a:rPr dirty="0" sz="3200" spc="35" b="1">
                <a:latin typeface="Calibri"/>
                <a:cs typeface="Calibri"/>
              </a:rPr>
              <a:t>có </a:t>
            </a:r>
            <a:r>
              <a:rPr dirty="0" sz="3200" spc="-60" b="1">
                <a:latin typeface="Calibri"/>
                <a:cs typeface="Calibri"/>
              </a:rPr>
              <a:t>với </a:t>
            </a:r>
            <a:r>
              <a:rPr dirty="0" sz="3200" spc="70" b="1">
                <a:latin typeface="Calibri"/>
                <a:cs typeface="Calibri"/>
              </a:rPr>
              <a:t>các </a:t>
            </a:r>
            <a:r>
              <a:rPr dirty="0" sz="3200" spc="10" b="1">
                <a:latin typeface="Calibri"/>
                <a:cs typeface="Calibri"/>
              </a:rPr>
              <a:t>đối </a:t>
            </a:r>
            <a:r>
              <a:rPr dirty="0" sz="3200" spc="65" b="1">
                <a:latin typeface="Calibri"/>
                <a:cs typeface="Calibri"/>
              </a:rPr>
              <a:t>tác </a:t>
            </a:r>
            <a:r>
              <a:rPr dirty="0" sz="3200" spc="20" b="1">
                <a:latin typeface="Calibri"/>
                <a:cs typeface="Calibri"/>
              </a:rPr>
              <a:t>và </a:t>
            </a:r>
            <a:r>
              <a:rPr dirty="0" sz="3200" spc="110" b="1">
                <a:latin typeface="Calibri"/>
                <a:cs typeface="Calibri"/>
              </a:rPr>
              <a:t>kiểm </a:t>
            </a:r>
            <a:r>
              <a:rPr dirty="0" sz="3200" spc="80" b="1">
                <a:latin typeface="Calibri"/>
                <a:cs typeface="Calibri"/>
              </a:rPr>
              <a:t>tra </a:t>
            </a:r>
            <a:r>
              <a:rPr dirty="0" sz="3200" spc="-710" b="1">
                <a:latin typeface="Calibri"/>
                <a:cs typeface="Calibri"/>
              </a:rPr>
              <a:t> </a:t>
            </a:r>
            <a:r>
              <a:rPr dirty="0" sz="3200" spc="80" b="1">
                <a:latin typeface="Calibri"/>
                <a:cs typeface="Calibri"/>
              </a:rPr>
              <a:t>thông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145" b="1">
                <a:latin typeface="Calibri"/>
                <a:cs typeface="Calibri"/>
              </a:rPr>
              <a:t>tin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100" b="1">
                <a:latin typeface="Calibri"/>
                <a:cs typeface="Calibri"/>
              </a:rPr>
              <a:t>nhập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100" b="1">
                <a:latin typeface="Calibri"/>
                <a:cs typeface="Calibri"/>
              </a:rPr>
              <a:t>xuất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60" b="1">
                <a:latin typeface="Calibri"/>
                <a:cs typeface="Calibri"/>
              </a:rPr>
              <a:t>trong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50" b="1">
                <a:latin typeface="Calibri"/>
                <a:cs typeface="Calibri"/>
              </a:rPr>
              <a:t>quá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-35" b="1">
                <a:latin typeface="Calibri"/>
                <a:cs typeface="Calibri"/>
              </a:rPr>
              <a:t>khứ,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85" b="1">
                <a:latin typeface="Calibri"/>
                <a:cs typeface="Calibri"/>
              </a:rPr>
              <a:t>xem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80" b="1">
                <a:latin typeface="Calibri"/>
                <a:cs typeface="Calibri"/>
              </a:rPr>
              <a:t>thông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145" b="1">
                <a:latin typeface="Calibri"/>
                <a:cs typeface="Calibri"/>
              </a:rPr>
              <a:t>tin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10" b="1">
                <a:latin typeface="Calibri"/>
                <a:cs typeface="Calibri"/>
              </a:rPr>
              <a:t>đối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65" b="1">
                <a:latin typeface="Calibri"/>
                <a:cs typeface="Calibri"/>
              </a:rPr>
              <a:t>tác</a:t>
            </a:r>
            <a:endParaRPr sz="3200">
              <a:latin typeface="Calibri"/>
              <a:cs typeface="Calibri"/>
            </a:endParaRPr>
          </a:p>
          <a:p>
            <a:pPr marL="702945" marR="342900">
              <a:lnSpc>
                <a:spcPct val="115199"/>
              </a:lnSpc>
              <a:spcBef>
                <a:spcPts val="5"/>
              </a:spcBef>
            </a:pPr>
            <a:r>
              <a:rPr dirty="0" sz="3200" spc="145" b="1">
                <a:latin typeface="Calibri"/>
                <a:cs typeface="Calibri"/>
              </a:rPr>
              <a:t>Nhân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70" b="1">
                <a:latin typeface="Calibri"/>
                <a:cs typeface="Calibri"/>
              </a:rPr>
              <a:t>viên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80" b="1">
                <a:latin typeface="Calibri"/>
                <a:cs typeface="Calibri"/>
              </a:rPr>
              <a:t>quản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110" b="1">
                <a:latin typeface="Calibri"/>
                <a:cs typeface="Calibri"/>
              </a:rPr>
              <a:t>lý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b="1">
                <a:latin typeface="Calibri"/>
                <a:cs typeface="Calibri"/>
              </a:rPr>
              <a:t>kho:</a:t>
            </a:r>
            <a:r>
              <a:rPr dirty="0" sz="3200" spc="-140" b="1">
                <a:latin typeface="Calibri"/>
                <a:cs typeface="Calibri"/>
              </a:rPr>
              <a:t> </a:t>
            </a:r>
            <a:r>
              <a:rPr dirty="0" sz="3200" spc="114" b="1">
                <a:latin typeface="Calibri"/>
                <a:cs typeface="Calibri"/>
              </a:rPr>
              <a:t>Có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110" b="1">
                <a:latin typeface="Calibri"/>
                <a:cs typeface="Calibri"/>
              </a:rPr>
              <a:t>mọi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50" b="1">
                <a:latin typeface="Calibri"/>
                <a:cs typeface="Calibri"/>
              </a:rPr>
              <a:t>quyền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125" b="1">
                <a:latin typeface="Calibri"/>
                <a:cs typeface="Calibri"/>
              </a:rPr>
              <a:t>hạn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90" b="1">
                <a:latin typeface="Calibri"/>
                <a:cs typeface="Calibri"/>
              </a:rPr>
              <a:t>của</a:t>
            </a:r>
            <a:r>
              <a:rPr dirty="0" sz="3200" spc="-140" b="1">
                <a:latin typeface="Calibri"/>
                <a:cs typeface="Calibri"/>
              </a:rPr>
              <a:t> </a:t>
            </a:r>
            <a:r>
              <a:rPr dirty="0" sz="3200" spc="135" b="1">
                <a:latin typeface="Calibri"/>
                <a:cs typeface="Calibri"/>
              </a:rPr>
              <a:t>nhân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70" b="1">
                <a:latin typeface="Calibri"/>
                <a:cs typeface="Calibri"/>
              </a:rPr>
              <a:t>viên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100" b="1">
                <a:latin typeface="Calibri"/>
                <a:cs typeface="Calibri"/>
              </a:rPr>
              <a:t>nhập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100" b="1">
                <a:latin typeface="Calibri"/>
                <a:cs typeface="Calibri"/>
              </a:rPr>
              <a:t>xuất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80" b="1">
                <a:latin typeface="Calibri"/>
                <a:cs typeface="Calibri"/>
              </a:rPr>
              <a:t>kho </a:t>
            </a:r>
            <a:r>
              <a:rPr dirty="0" sz="3200" spc="85" b="1">
                <a:latin typeface="Calibri"/>
                <a:cs typeface="Calibri"/>
              </a:rPr>
              <a:t> </a:t>
            </a:r>
            <a:r>
              <a:rPr dirty="0" sz="3200" spc="45" b="1">
                <a:latin typeface="Calibri"/>
                <a:cs typeface="Calibri"/>
              </a:rPr>
              <a:t>cộng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-60" b="1">
                <a:latin typeface="Calibri"/>
                <a:cs typeface="Calibri"/>
              </a:rPr>
              <a:t>với</a:t>
            </a:r>
            <a:r>
              <a:rPr dirty="0" sz="3200" spc="-140" b="1">
                <a:latin typeface="Calibri"/>
                <a:cs typeface="Calibri"/>
              </a:rPr>
              <a:t> </a:t>
            </a:r>
            <a:r>
              <a:rPr dirty="0" sz="3200" spc="-10" b="1">
                <a:latin typeface="Calibri"/>
                <a:cs typeface="Calibri"/>
              </a:rPr>
              <a:t>việc: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50" b="1">
                <a:latin typeface="Calibri"/>
                <a:cs typeface="Calibri"/>
              </a:rPr>
              <a:t>Thêm,</a:t>
            </a:r>
            <a:r>
              <a:rPr dirty="0" sz="3200" spc="-140" b="1">
                <a:latin typeface="Calibri"/>
                <a:cs typeface="Calibri"/>
              </a:rPr>
              <a:t> </a:t>
            </a:r>
            <a:r>
              <a:rPr dirty="0" sz="3200" spc="-20" b="1">
                <a:latin typeface="Calibri"/>
                <a:cs typeface="Calibri"/>
              </a:rPr>
              <a:t>xóa,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-25" b="1">
                <a:latin typeface="Calibri"/>
                <a:cs typeface="Calibri"/>
              </a:rPr>
              <a:t>sửa</a:t>
            </a:r>
            <a:r>
              <a:rPr dirty="0" sz="3200" spc="-140" b="1">
                <a:latin typeface="Calibri"/>
                <a:cs typeface="Calibri"/>
              </a:rPr>
              <a:t> </a:t>
            </a:r>
            <a:r>
              <a:rPr dirty="0" sz="3200" spc="80" b="1">
                <a:latin typeface="Calibri"/>
                <a:cs typeface="Calibri"/>
              </a:rPr>
              <a:t>thông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145" b="1">
                <a:latin typeface="Calibri"/>
                <a:cs typeface="Calibri"/>
              </a:rPr>
              <a:t>tin</a:t>
            </a:r>
            <a:r>
              <a:rPr dirty="0" sz="3200" spc="-140" b="1">
                <a:latin typeface="Calibri"/>
                <a:cs typeface="Calibri"/>
              </a:rPr>
              <a:t> </a:t>
            </a:r>
            <a:r>
              <a:rPr dirty="0" sz="3200" spc="85" b="1">
                <a:latin typeface="Calibri"/>
                <a:cs typeface="Calibri"/>
              </a:rPr>
              <a:t>DVD,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25" b="1">
                <a:latin typeface="Calibri"/>
                <a:cs typeface="Calibri"/>
              </a:rPr>
              <a:t>thêm,</a:t>
            </a:r>
            <a:r>
              <a:rPr dirty="0" sz="3200" spc="-140" b="1">
                <a:latin typeface="Calibri"/>
                <a:cs typeface="Calibri"/>
              </a:rPr>
              <a:t> </a:t>
            </a:r>
            <a:r>
              <a:rPr dirty="0" sz="3200" spc="-20" b="1">
                <a:latin typeface="Calibri"/>
                <a:cs typeface="Calibri"/>
              </a:rPr>
              <a:t>xóa,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-25" b="1">
                <a:latin typeface="Calibri"/>
                <a:cs typeface="Calibri"/>
              </a:rPr>
              <a:t>sửa</a:t>
            </a:r>
            <a:r>
              <a:rPr dirty="0" sz="3200" spc="-140" b="1">
                <a:latin typeface="Calibri"/>
                <a:cs typeface="Calibri"/>
              </a:rPr>
              <a:t> </a:t>
            </a:r>
            <a:r>
              <a:rPr dirty="0" sz="3200" spc="80" b="1">
                <a:latin typeface="Calibri"/>
                <a:cs typeface="Calibri"/>
              </a:rPr>
              <a:t>thông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145" b="1">
                <a:latin typeface="Calibri"/>
                <a:cs typeface="Calibri"/>
              </a:rPr>
              <a:t>tin</a:t>
            </a:r>
            <a:r>
              <a:rPr dirty="0" sz="3200" spc="-140" b="1">
                <a:latin typeface="Calibri"/>
                <a:cs typeface="Calibri"/>
              </a:rPr>
              <a:t> </a:t>
            </a:r>
            <a:r>
              <a:rPr dirty="0" sz="3200" spc="10" b="1">
                <a:latin typeface="Calibri"/>
                <a:cs typeface="Calibri"/>
              </a:rPr>
              <a:t>đối </a:t>
            </a:r>
            <a:r>
              <a:rPr dirty="0" sz="3200" spc="-710" b="1">
                <a:latin typeface="Calibri"/>
                <a:cs typeface="Calibri"/>
              </a:rPr>
              <a:t> </a:t>
            </a:r>
            <a:r>
              <a:rPr dirty="0" sz="3200" spc="65" b="1">
                <a:latin typeface="Calibri"/>
                <a:cs typeface="Calibri"/>
              </a:rPr>
              <a:t>tác</a:t>
            </a:r>
            <a:endParaRPr sz="3200">
              <a:latin typeface="Calibri"/>
              <a:cs typeface="Calibri"/>
            </a:endParaRPr>
          </a:p>
          <a:p>
            <a:pPr marL="12700" marR="5715">
              <a:lnSpc>
                <a:spcPct val="115199"/>
              </a:lnSpc>
            </a:pPr>
            <a:r>
              <a:rPr dirty="0" sz="3200" spc="70" b="1">
                <a:latin typeface="Calibri"/>
                <a:cs typeface="Calibri"/>
              </a:rPr>
              <a:t>Ngoài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110" b="1">
                <a:latin typeface="Calibri"/>
                <a:cs typeface="Calibri"/>
              </a:rPr>
              <a:t>tầm</a:t>
            </a:r>
            <a:r>
              <a:rPr dirty="0" sz="3200" spc="-140" b="1">
                <a:latin typeface="Calibri"/>
                <a:cs typeface="Calibri"/>
              </a:rPr>
              <a:t> </a:t>
            </a:r>
            <a:r>
              <a:rPr dirty="0" sz="3200" spc="90" b="1">
                <a:latin typeface="Calibri"/>
                <a:cs typeface="Calibri"/>
              </a:rPr>
              <a:t>của</a:t>
            </a:r>
            <a:r>
              <a:rPr dirty="0" sz="3200" spc="-140" b="1">
                <a:latin typeface="Calibri"/>
                <a:cs typeface="Calibri"/>
              </a:rPr>
              <a:t> </a:t>
            </a:r>
            <a:r>
              <a:rPr dirty="0" sz="3200" spc="-15" b="1">
                <a:latin typeface="Calibri"/>
                <a:cs typeface="Calibri"/>
              </a:rPr>
              <a:t>ứng</a:t>
            </a:r>
            <a:r>
              <a:rPr dirty="0" sz="3200" spc="-140" b="1">
                <a:latin typeface="Calibri"/>
                <a:cs typeface="Calibri"/>
              </a:rPr>
              <a:t> </a:t>
            </a:r>
            <a:r>
              <a:rPr dirty="0" sz="3200" spc="95" b="1">
                <a:latin typeface="Calibri"/>
                <a:cs typeface="Calibri"/>
              </a:rPr>
              <a:t>dụng</a:t>
            </a:r>
            <a:r>
              <a:rPr dirty="0" sz="3200" spc="-140" b="1">
                <a:latin typeface="Calibri"/>
                <a:cs typeface="Calibri"/>
              </a:rPr>
              <a:t> </a:t>
            </a:r>
            <a:r>
              <a:rPr dirty="0" sz="3200" spc="75" b="1">
                <a:latin typeface="Calibri"/>
                <a:cs typeface="Calibri"/>
              </a:rPr>
              <a:t>ra</a:t>
            </a:r>
            <a:r>
              <a:rPr dirty="0" sz="3200" spc="-140" b="1">
                <a:latin typeface="Calibri"/>
                <a:cs typeface="Calibri"/>
              </a:rPr>
              <a:t> </a:t>
            </a:r>
            <a:r>
              <a:rPr dirty="0" sz="3200" spc="80" b="1">
                <a:latin typeface="Calibri"/>
                <a:cs typeface="Calibri"/>
              </a:rPr>
              <a:t>còn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35" b="1">
                <a:latin typeface="Calibri"/>
                <a:cs typeface="Calibri"/>
              </a:rPr>
              <a:t>có</a:t>
            </a:r>
            <a:r>
              <a:rPr dirty="0" sz="3200" spc="-140" b="1">
                <a:latin typeface="Calibri"/>
                <a:cs typeface="Calibri"/>
              </a:rPr>
              <a:t> </a:t>
            </a:r>
            <a:r>
              <a:rPr dirty="0" sz="3200" spc="75" b="1">
                <a:latin typeface="Calibri"/>
                <a:cs typeface="Calibri"/>
              </a:rPr>
              <a:t>một</a:t>
            </a:r>
            <a:r>
              <a:rPr dirty="0" sz="3200" spc="-140" b="1">
                <a:latin typeface="Calibri"/>
                <a:cs typeface="Calibri"/>
              </a:rPr>
              <a:t> </a:t>
            </a:r>
            <a:r>
              <a:rPr dirty="0" sz="3200" spc="80" b="1">
                <a:latin typeface="Calibri"/>
                <a:cs typeface="Calibri"/>
              </a:rPr>
              <a:t>loại</a:t>
            </a:r>
            <a:r>
              <a:rPr dirty="0" sz="3200" spc="-140" b="1">
                <a:latin typeface="Calibri"/>
                <a:cs typeface="Calibri"/>
              </a:rPr>
              <a:t> </a:t>
            </a:r>
            <a:r>
              <a:rPr dirty="0" sz="3200" spc="135" b="1">
                <a:latin typeface="Calibri"/>
                <a:cs typeface="Calibri"/>
              </a:rPr>
              <a:t>nhân</a:t>
            </a:r>
            <a:r>
              <a:rPr dirty="0" sz="3200" spc="-140" b="1">
                <a:latin typeface="Calibri"/>
                <a:cs typeface="Calibri"/>
              </a:rPr>
              <a:t> </a:t>
            </a:r>
            <a:r>
              <a:rPr dirty="0" sz="3200" spc="70" b="1">
                <a:latin typeface="Calibri"/>
                <a:cs typeface="Calibri"/>
              </a:rPr>
              <a:t>viên</a:t>
            </a:r>
            <a:r>
              <a:rPr dirty="0" sz="3200" spc="-140" b="1">
                <a:latin typeface="Calibri"/>
                <a:cs typeface="Calibri"/>
              </a:rPr>
              <a:t> </a:t>
            </a:r>
            <a:r>
              <a:rPr dirty="0" sz="3200" b="1">
                <a:latin typeface="Calibri"/>
                <a:cs typeface="Calibri"/>
              </a:rPr>
              <a:t>nữa</a:t>
            </a:r>
            <a:r>
              <a:rPr dirty="0" sz="3200" spc="-140" b="1">
                <a:latin typeface="Calibri"/>
                <a:cs typeface="Calibri"/>
              </a:rPr>
              <a:t> </a:t>
            </a:r>
            <a:r>
              <a:rPr dirty="0" sz="3200" spc="35" b="1">
                <a:latin typeface="Calibri"/>
                <a:cs typeface="Calibri"/>
              </a:rPr>
              <a:t>có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95" b="1">
                <a:latin typeface="Calibri"/>
                <a:cs typeface="Calibri"/>
              </a:rPr>
              <a:t>truy</a:t>
            </a:r>
            <a:r>
              <a:rPr dirty="0" sz="3200" spc="-140" b="1">
                <a:latin typeface="Calibri"/>
                <a:cs typeface="Calibri"/>
              </a:rPr>
              <a:t> </a:t>
            </a:r>
            <a:r>
              <a:rPr dirty="0" sz="3200" spc="50" b="1">
                <a:latin typeface="Calibri"/>
                <a:cs typeface="Calibri"/>
              </a:rPr>
              <a:t>cập</a:t>
            </a:r>
            <a:r>
              <a:rPr dirty="0" sz="3200" spc="-140" b="1">
                <a:latin typeface="Calibri"/>
                <a:cs typeface="Calibri"/>
              </a:rPr>
              <a:t> </a:t>
            </a:r>
            <a:r>
              <a:rPr dirty="0" sz="3200" spc="20" b="1">
                <a:latin typeface="Calibri"/>
                <a:cs typeface="Calibri"/>
              </a:rPr>
              <a:t>trực</a:t>
            </a:r>
            <a:r>
              <a:rPr dirty="0" sz="3200" spc="-140" b="1">
                <a:latin typeface="Calibri"/>
                <a:cs typeface="Calibri"/>
              </a:rPr>
              <a:t> </a:t>
            </a:r>
            <a:r>
              <a:rPr dirty="0" sz="3200" spc="50" b="1">
                <a:latin typeface="Calibri"/>
                <a:cs typeface="Calibri"/>
              </a:rPr>
              <a:t>tiếp </a:t>
            </a:r>
            <a:r>
              <a:rPr dirty="0" sz="3200" spc="-710" b="1">
                <a:latin typeface="Calibri"/>
                <a:cs typeface="Calibri"/>
              </a:rPr>
              <a:t> </a:t>
            </a:r>
            <a:r>
              <a:rPr dirty="0" sz="3200" spc="-80" b="1">
                <a:latin typeface="Calibri"/>
                <a:cs typeface="Calibri"/>
              </a:rPr>
              <a:t>đ</a:t>
            </a:r>
            <a:r>
              <a:rPr dirty="0" sz="3200" spc="-90" b="1">
                <a:latin typeface="Calibri"/>
                <a:cs typeface="Calibri"/>
              </a:rPr>
              <a:t>ế</a:t>
            </a:r>
            <a:r>
              <a:rPr dirty="0" sz="3200" spc="180" b="1">
                <a:latin typeface="Calibri"/>
                <a:cs typeface="Calibri"/>
              </a:rPr>
              <a:t>n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165" b="1">
                <a:latin typeface="Calibri"/>
                <a:cs typeface="Calibri"/>
              </a:rPr>
              <a:t>h</a:t>
            </a:r>
            <a:r>
              <a:rPr dirty="0" sz="3200" spc="-85" b="1">
                <a:latin typeface="Calibri"/>
                <a:cs typeface="Calibri"/>
              </a:rPr>
              <a:t>ệ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80" b="1">
                <a:latin typeface="Calibri"/>
                <a:cs typeface="Calibri"/>
              </a:rPr>
              <a:t>t</a:t>
            </a:r>
            <a:r>
              <a:rPr dirty="0" sz="3200" spc="165" b="1">
                <a:latin typeface="Calibri"/>
                <a:cs typeface="Calibri"/>
              </a:rPr>
              <a:t>h</a:t>
            </a:r>
            <a:r>
              <a:rPr dirty="0" sz="3200" spc="-70" b="1">
                <a:latin typeface="Calibri"/>
                <a:cs typeface="Calibri"/>
              </a:rPr>
              <a:t>ố</a:t>
            </a:r>
            <a:r>
              <a:rPr dirty="0" sz="3200" spc="175" b="1">
                <a:latin typeface="Calibri"/>
                <a:cs typeface="Calibri"/>
              </a:rPr>
              <a:t>n</a:t>
            </a:r>
            <a:r>
              <a:rPr dirty="0" sz="3200" spc="-5" b="1">
                <a:latin typeface="Calibri"/>
                <a:cs typeface="Calibri"/>
              </a:rPr>
              <a:t>g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130" b="1">
                <a:latin typeface="Calibri"/>
                <a:cs typeface="Calibri"/>
              </a:rPr>
              <a:t>x</a:t>
            </a:r>
            <a:r>
              <a:rPr dirty="0" sz="3200" spc="25" b="1">
                <a:latin typeface="Calibri"/>
                <a:cs typeface="Calibri"/>
              </a:rPr>
              <a:t>á</a:t>
            </a:r>
            <a:r>
              <a:rPr dirty="0" sz="3200" spc="95" b="1">
                <a:latin typeface="Calibri"/>
                <a:cs typeface="Calibri"/>
              </a:rPr>
              <a:t>c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80" b="1">
                <a:latin typeface="Calibri"/>
                <a:cs typeface="Calibri"/>
              </a:rPr>
              <a:t>t</a:t>
            </a:r>
            <a:r>
              <a:rPr dirty="0" sz="3200" spc="165" b="1">
                <a:latin typeface="Calibri"/>
                <a:cs typeface="Calibri"/>
              </a:rPr>
              <a:t>h</a:t>
            </a:r>
            <a:r>
              <a:rPr dirty="0" sz="3200" spc="-204" b="1">
                <a:latin typeface="Calibri"/>
                <a:cs typeface="Calibri"/>
              </a:rPr>
              <a:t>ự</a:t>
            </a:r>
            <a:r>
              <a:rPr dirty="0" sz="3200" spc="95" b="1">
                <a:latin typeface="Calibri"/>
                <a:cs typeface="Calibri"/>
              </a:rPr>
              <a:t>c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10" b="1">
                <a:latin typeface="Calibri"/>
                <a:cs typeface="Calibri"/>
              </a:rPr>
              <a:t>v</a:t>
            </a:r>
            <a:r>
              <a:rPr dirty="0" sz="3200" spc="30" b="1">
                <a:latin typeface="Calibri"/>
                <a:cs typeface="Calibri"/>
              </a:rPr>
              <a:t>à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90" b="1">
                <a:latin typeface="Calibri"/>
                <a:cs typeface="Calibri"/>
              </a:rPr>
              <a:t>c</a:t>
            </a:r>
            <a:r>
              <a:rPr dirty="0" sz="3200" spc="-370" b="1">
                <a:latin typeface="Calibri"/>
                <a:cs typeface="Calibri"/>
              </a:rPr>
              <a:t>ơ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90" b="1">
                <a:latin typeface="Calibri"/>
                <a:cs typeface="Calibri"/>
              </a:rPr>
              <a:t>s</a:t>
            </a:r>
            <a:r>
              <a:rPr dirty="0" sz="3200" spc="-370" b="1">
                <a:latin typeface="Calibri"/>
                <a:cs typeface="Calibri"/>
              </a:rPr>
              <a:t>ở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60" b="1">
                <a:latin typeface="Calibri"/>
                <a:cs typeface="Calibri"/>
              </a:rPr>
              <a:t>d</a:t>
            </a:r>
            <a:r>
              <a:rPr dirty="0" sz="3200" spc="-200" b="1">
                <a:latin typeface="Calibri"/>
                <a:cs typeface="Calibri"/>
              </a:rPr>
              <a:t>ữ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170" b="1">
                <a:latin typeface="Calibri"/>
                <a:cs typeface="Calibri"/>
              </a:rPr>
              <a:t>l</a:t>
            </a:r>
            <a:r>
              <a:rPr dirty="0" sz="3200" spc="185" b="1">
                <a:latin typeface="Calibri"/>
                <a:cs typeface="Calibri"/>
              </a:rPr>
              <a:t>i</a:t>
            </a:r>
            <a:r>
              <a:rPr dirty="0" sz="3200" spc="-90" b="1">
                <a:latin typeface="Calibri"/>
                <a:cs typeface="Calibri"/>
              </a:rPr>
              <a:t>ệ</a:t>
            </a:r>
            <a:r>
              <a:rPr dirty="0" sz="3200" spc="150" b="1">
                <a:latin typeface="Calibri"/>
                <a:cs typeface="Calibri"/>
              </a:rPr>
              <a:t>u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90" b="1">
                <a:latin typeface="Calibri"/>
                <a:cs typeface="Calibri"/>
              </a:rPr>
              <a:t>c</a:t>
            </a:r>
            <a:r>
              <a:rPr dirty="0" sz="3200" spc="145" b="1">
                <a:latin typeface="Calibri"/>
                <a:cs typeface="Calibri"/>
              </a:rPr>
              <a:t>ủ</a:t>
            </a:r>
            <a:r>
              <a:rPr dirty="0" sz="3200" spc="35" b="1">
                <a:latin typeface="Calibri"/>
                <a:cs typeface="Calibri"/>
              </a:rPr>
              <a:t>a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-204" b="1">
                <a:latin typeface="Calibri"/>
                <a:cs typeface="Calibri"/>
              </a:rPr>
              <a:t>ứ</a:t>
            </a:r>
            <a:r>
              <a:rPr dirty="0" sz="3200" spc="175" b="1">
                <a:latin typeface="Calibri"/>
                <a:cs typeface="Calibri"/>
              </a:rPr>
              <a:t>n</a:t>
            </a:r>
            <a:r>
              <a:rPr dirty="0" sz="3200" spc="-5" b="1">
                <a:latin typeface="Calibri"/>
                <a:cs typeface="Calibri"/>
              </a:rPr>
              <a:t>g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60" b="1">
                <a:latin typeface="Calibri"/>
                <a:cs typeface="Calibri"/>
              </a:rPr>
              <a:t>d</a:t>
            </a:r>
            <a:r>
              <a:rPr dirty="0" sz="3200" spc="145" b="1">
                <a:latin typeface="Calibri"/>
                <a:cs typeface="Calibri"/>
              </a:rPr>
              <a:t>ụ</a:t>
            </a:r>
            <a:r>
              <a:rPr dirty="0" sz="3200" spc="175" b="1">
                <a:latin typeface="Calibri"/>
                <a:cs typeface="Calibri"/>
              </a:rPr>
              <a:t>n</a:t>
            </a:r>
            <a:r>
              <a:rPr dirty="0" sz="3200" spc="-10" b="1">
                <a:latin typeface="Calibri"/>
                <a:cs typeface="Calibri"/>
              </a:rPr>
              <a:t>g</a:t>
            </a:r>
            <a:r>
              <a:rPr dirty="0" sz="3200" spc="-240" b="1">
                <a:latin typeface="Calibri"/>
                <a:cs typeface="Calibri"/>
              </a:rPr>
              <a:t>: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170" b="1">
                <a:latin typeface="Calibri"/>
                <a:cs typeface="Calibri"/>
              </a:rPr>
              <a:t>S</a:t>
            </a:r>
            <a:r>
              <a:rPr dirty="0" sz="3200" spc="30" b="1">
                <a:latin typeface="Calibri"/>
                <a:cs typeface="Calibri"/>
              </a:rPr>
              <a:t>y</a:t>
            </a:r>
            <a:r>
              <a:rPr dirty="0" sz="3200" spc="90" b="1">
                <a:latin typeface="Calibri"/>
                <a:cs typeface="Calibri"/>
              </a:rPr>
              <a:t>s</a:t>
            </a:r>
            <a:r>
              <a:rPr dirty="0" sz="3200" spc="30" b="1">
                <a:latin typeface="Calibri"/>
                <a:cs typeface="Calibri"/>
              </a:rPr>
              <a:t>a</a:t>
            </a:r>
            <a:r>
              <a:rPr dirty="0" sz="3200" spc="60" b="1">
                <a:latin typeface="Calibri"/>
                <a:cs typeface="Calibri"/>
              </a:rPr>
              <a:t>d</a:t>
            </a:r>
            <a:r>
              <a:rPr dirty="0" sz="3200" spc="210" b="1">
                <a:latin typeface="Calibri"/>
                <a:cs typeface="Calibri"/>
              </a:rPr>
              <a:t>m</a:t>
            </a:r>
            <a:r>
              <a:rPr dirty="0" sz="3200" spc="185" b="1">
                <a:latin typeface="Calibri"/>
                <a:cs typeface="Calibri"/>
              </a:rPr>
              <a:t>i</a:t>
            </a:r>
            <a:r>
              <a:rPr dirty="0" sz="3200" spc="180" b="1">
                <a:latin typeface="Calibri"/>
                <a:cs typeface="Calibri"/>
              </a:rPr>
              <a:t>n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271" y="775454"/>
              <a:ext cx="17706974" cy="91725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7236" y="488327"/>
              <a:ext cx="713843" cy="140142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026846" y="1449171"/>
            <a:ext cx="3402329" cy="604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-25" b="1">
                <a:latin typeface="Calibri"/>
                <a:cs typeface="Calibri"/>
              </a:rPr>
              <a:t>2</a:t>
            </a:r>
            <a:r>
              <a:rPr dirty="0" sz="3800" spc="-290" b="1">
                <a:latin typeface="Calibri"/>
                <a:cs typeface="Calibri"/>
              </a:rPr>
              <a:t>.</a:t>
            </a:r>
            <a:r>
              <a:rPr dirty="0" sz="3800" spc="-170" b="1">
                <a:latin typeface="Calibri"/>
                <a:cs typeface="Calibri"/>
              </a:rPr>
              <a:t> </a:t>
            </a:r>
            <a:r>
              <a:rPr dirty="0" sz="3800" spc="165" b="1">
                <a:latin typeface="Calibri"/>
                <a:cs typeface="Calibri"/>
              </a:rPr>
              <a:t>P</a:t>
            </a:r>
            <a:r>
              <a:rPr dirty="0" sz="3800" spc="200" b="1">
                <a:latin typeface="Calibri"/>
                <a:cs typeface="Calibri"/>
              </a:rPr>
              <a:t>h</a:t>
            </a:r>
            <a:r>
              <a:rPr dirty="0" sz="3800" spc="40" b="1">
                <a:latin typeface="Calibri"/>
                <a:cs typeface="Calibri"/>
              </a:rPr>
              <a:t>ạ</a:t>
            </a:r>
            <a:r>
              <a:rPr dirty="0" sz="3800" spc="254" b="1">
                <a:latin typeface="Calibri"/>
                <a:cs typeface="Calibri"/>
              </a:rPr>
              <a:t>m</a:t>
            </a:r>
            <a:r>
              <a:rPr dirty="0" sz="3800" spc="-170" b="1">
                <a:latin typeface="Calibri"/>
                <a:cs typeface="Calibri"/>
              </a:rPr>
              <a:t> </a:t>
            </a:r>
            <a:r>
              <a:rPr dirty="0" sz="3800" spc="10" b="1">
                <a:latin typeface="Calibri"/>
                <a:cs typeface="Calibri"/>
              </a:rPr>
              <a:t>v</a:t>
            </a:r>
            <a:r>
              <a:rPr dirty="0" sz="3800" spc="225" b="1">
                <a:latin typeface="Calibri"/>
                <a:cs typeface="Calibri"/>
              </a:rPr>
              <a:t>i</a:t>
            </a:r>
            <a:r>
              <a:rPr dirty="0" sz="3800" spc="-170" b="1">
                <a:latin typeface="Calibri"/>
                <a:cs typeface="Calibri"/>
              </a:rPr>
              <a:t> </a:t>
            </a:r>
            <a:r>
              <a:rPr dirty="0" sz="3800" spc="70" b="1">
                <a:latin typeface="Calibri"/>
                <a:cs typeface="Calibri"/>
              </a:rPr>
              <a:t>d</a:t>
            </a:r>
            <a:r>
              <a:rPr dirty="0" sz="3800" spc="-240" b="1">
                <a:latin typeface="Calibri"/>
                <a:cs typeface="Calibri"/>
              </a:rPr>
              <a:t>ự</a:t>
            </a:r>
            <a:r>
              <a:rPr dirty="0" sz="3800" spc="-170" b="1">
                <a:latin typeface="Calibri"/>
                <a:cs typeface="Calibri"/>
              </a:rPr>
              <a:t> </a:t>
            </a:r>
            <a:r>
              <a:rPr dirty="0" sz="3800" spc="30" b="1">
                <a:latin typeface="Calibri"/>
                <a:cs typeface="Calibri"/>
              </a:rPr>
              <a:t>á</a:t>
            </a:r>
            <a:r>
              <a:rPr dirty="0" sz="3800" spc="210" b="1">
                <a:latin typeface="Calibri"/>
                <a:cs typeface="Calibri"/>
              </a:rPr>
              <a:t>n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26697" y="3204766"/>
            <a:ext cx="13294994" cy="1711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199"/>
              </a:lnSpc>
              <a:spcBef>
                <a:spcPts val="100"/>
              </a:spcBef>
            </a:pPr>
            <a:r>
              <a:rPr dirty="0" sz="3200" spc="80" b="1">
                <a:latin typeface="Calibri"/>
                <a:cs typeface="Calibri"/>
              </a:rPr>
              <a:t>Để </a:t>
            </a:r>
            <a:r>
              <a:rPr dirty="0" sz="3200" spc="110" b="1">
                <a:latin typeface="Calibri"/>
                <a:cs typeface="Calibri"/>
              </a:rPr>
              <a:t>kiểm </a:t>
            </a:r>
            <a:r>
              <a:rPr dirty="0" sz="3200" spc="80" b="1">
                <a:latin typeface="Calibri"/>
                <a:cs typeface="Calibri"/>
              </a:rPr>
              <a:t>tra </a:t>
            </a:r>
            <a:r>
              <a:rPr dirty="0" sz="3200" spc="30" b="1">
                <a:latin typeface="Calibri"/>
                <a:cs typeface="Calibri"/>
              </a:rPr>
              <a:t>mức </a:t>
            </a:r>
            <a:r>
              <a:rPr dirty="0" sz="3200" spc="-75" b="1">
                <a:latin typeface="Calibri"/>
                <a:cs typeface="Calibri"/>
              </a:rPr>
              <a:t>độ </a:t>
            </a:r>
            <a:r>
              <a:rPr dirty="0" sz="3200" spc="50" b="1">
                <a:latin typeface="Calibri"/>
                <a:cs typeface="Calibri"/>
              </a:rPr>
              <a:t>quyền </a:t>
            </a:r>
            <a:r>
              <a:rPr dirty="0" sz="3200" spc="125" b="1">
                <a:latin typeface="Calibri"/>
                <a:cs typeface="Calibri"/>
              </a:rPr>
              <a:t>hạn </a:t>
            </a:r>
            <a:r>
              <a:rPr dirty="0" sz="3200" spc="90" b="1">
                <a:latin typeface="Calibri"/>
                <a:cs typeface="Calibri"/>
              </a:rPr>
              <a:t>của </a:t>
            </a:r>
            <a:r>
              <a:rPr dirty="0" sz="3200" spc="135" b="1">
                <a:latin typeface="Calibri"/>
                <a:cs typeface="Calibri"/>
              </a:rPr>
              <a:t>nhân </a:t>
            </a:r>
            <a:r>
              <a:rPr dirty="0" sz="3200" spc="70" b="1">
                <a:latin typeface="Calibri"/>
                <a:cs typeface="Calibri"/>
              </a:rPr>
              <a:t>viên </a:t>
            </a:r>
            <a:r>
              <a:rPr dirty="0" sz="3200" spc="5" b="1">
                <a:latin typeface="Calibri"/>
                <a:cs typeface="Calibri"/>
              </a:rPr>
              <a:t>đồng </a:t>
            </a:r>
            <a:r>
              <a:rPr dirty="0" sz="3200" spc="15" b="1">
                <a:latin typeface="Calibri"/>
                <a:cs typeface="Calibri"/>
              </a:rPr>
              <a:t>thời </a:t>
            </a:r>
            <a:r>
              <a:rPr dirty="0" sz="3200" spc="114" b="1">
                <a:latin typeface="Calibri"/>
                <a:cs typeface="Calibri"/>
              </a:rPr>
              <a:t>tránh </a:t>
            </a:r>
            <a:r>
              <a:rPr dirty="0" sz="3200" spc="25" b="1">
                <a:latin typeface="Calibri"/>
                <a:cs typeface="Calibri"/>
              </a:rPr>
              <a:t>kẻ </a:t>
            </a:r>
            <a:r>
              <a:rPr dirty="0" sz="3200" spc="95" b="1">
                <a:latin typeface="Calibri"/>
                <a:cs typeface="Calibri"/>
              </a:rPr>
              <a:t>gian </a:t>
            </a:r>
            <a:r>
              <a:rPr dirty="0" sz="3200" spc="125" b="1">
                <a:latin typeface="Calibri"/>
                <a:cs typeface="Calibri"/>
              </a:rPr>
              <a:t>xâm </a:t>
            </a:r>
            <a:r>
              <a:rPr dirty="0" sz="3200" spc="-710" b="1">
                <a:latin typeface="Calibri"/>
                <a:cs typeface="Calibri"/>
              </a:rPr>
              <a:t> </a:t>
            </a:r>
            <a:r>
              <a:rPr dirty="0" sz="3200" spc="35" b="1">
                <a:latin typeface="Calibri"/>
                <a:cs typeface="Calibri"/>
              </a:rPr>
              <a:t>nhập,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-15" b="1">
                <a:latin typeface="Calibri"/>
                <a:cs typeface="Calibri"/>
              </a:rPr>
              <a:t>ứng</a:t>
            </a:r>
            <a:r>
              <a:rPr dirty="0" sz="3200" spc="-140" b="1">
                <a:latin typeface="Calibri"/>
                <a:cs typeface="Calibri"/>
              </a:rPr>
              <a:t> </a:t>
            </a:r>
            <a:r>
              <a:rPr dirty="0" sz="3200" spc="95" b="1">
                <a:latin typeface="Calibri"/>
                <a:cs typeface="Calibri"/>
              </a:rPr>
              <a:t>dụng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35" b="1">
                <a:latin typeface="Calibri"/>
                <a:cs typeface="Calibri"/>
              </a:rPr>
              <a:t>có</a:t>
            </a:r>
            <a:r>
              <a:rPr dirty="0" sz="3200" spc="-140" b="1">
                <a:latin typeface="Calibri"/>
                <a:cs typeface="Calibri"/>
              </a:rPr>
              <a:t> </a:t>
            </a:r>
            <a:r>
              <a:rPr dirty="0" sz="3200" spc="50" b="1">
                <a:latin typeface="Calibri"/>
                <a:cs typeface="Calibri"/>
              </a:rPr>
              <a:t>hộ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-60" b="1">
                <a:latin typeface="Calibri"/>
                <a:cs typeface="Calibri"/>
              </a:rPr>
              <a:t>trợ</a:t>
            </a:r>
            <a:r>
              <a:rPr dirty="0" sz="3200" spc="-140" b="1">
                <a:latin typeface="Calibri"/>
                <a:cs typeface="Calibri"/>
              </a:rPr>
              <a:t> </a:t>
            </a:r>
            <a:r>
              <a:rPr dirty="0" sz="3200" spc="85" b="1">
                <a:latin typeface="Calibri"/>
                <a:cs typeface="Calibri"/>
              </a:rPr>
              <a:t>xác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35" b="1">
                <a:latin typeface="Calibri"/>
                <a:cs typeface="Calibri"/>
              </a:rPr>
              <a:t>thực</a:t>
            </a:r>
            <a:r>
              <a:rPr dirty="0" sz="3200" spc="-140" b="1">
                <a:latin typeface="Calibri"/>
                <a:cs typeface="Calibri"/>
              </a:rPr>
              <a:t> </a:t>
            </a:r>
            <a:r>
              <a:rPr dirty="0" sz="3200" spc="45" b="1">
                <a:latin typeface="Calibri"/>
                <a:cs typeface="Calibri"/>
              </a:rPr>
              <a:t>bằng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100" b="1">
                <a:latin typeface="Calibri"/>
                <a:cs typeface="Calibri"/>
              </a:rPr>
              <a:t>email</a:t>
            </a:r>
            <a:r>
              <a:rPr dirty="0" sz="3200" spc="-140" b="1">
                <a:latin typeface="Calibri"/>
                <a:cs typeface="Calibri"/>
              </a:rPr>
              <a:t> </a:t>
            </a:r>
            <a:r>
              <a:rPr dirty="0" sz="3200" spc="20" b="1">
                <a:latin typeface="Calibri"/>
                <a:cs typeface="Calibri"/>
              </a:rPr>
              <a:t>và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110" b="1">
                <a:latin typeface="Calibri"/>
                <a:cs typeface="Calibri"/>
              </a:rPr>
              <a:t>mật</a:t>
            </a:r>
            <a:r>
              <a:rPr dirty="0" sz="3200" spc="-140" b="1">
                <a:latin typeface="Calibri"/>
                <a:cs typeface="Calibri"/>
              </a:rPr>
              <a:t> </a:t>
            </a:r>
            <a:r>
              <a:rPr dirty="0" sz="3200" spc="120" b="1">
                <a:latin typeface="Calibri"/>
                <a:cs typeface="Calibri"/>
              </a:rPr>
              <a:t>khẩu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20" b="1">
                <a:latin typeface="Calibri"/>
                <a:cs typeface="Calibri"/>
              </a:rPr>
              <a:t>và</a:t>
            </a:r>
            <a:r>
              <a:rPr dirty="0" sz="3200" spc="-140" b="1">
                <a:latin typeface="Calibri"/>
                <a:cs typeface="Calibri"/>
              </a:rPr>
              <a:t> </a:t>
            </a:r>
            <a:r>
              <a:rPr dirty="0" sz="3200" spc="25" b="1">
                <a:latin typeface="Calibri"/>
                <a:cs typeface="Calibri"/>
              </a:rPr>
              <a:t>reset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110" b="1">
                <a:latin typeface="Calibri"/>
                <a:cs typeface="Calibri"/>
              </a:rPr>
              <a:t>mật</a:t>
            </a:r>
            <a:r>
              <a:rPr dirty="0" sz="3200" spc="-140" b="1">
                <a:latin typeface="Calibri"/>
                <a:cs typeface="Calibri"/>
              </a:rPr>
              <a:t> </a:t>
            </a:r>
            <a:r>
              <a:rPr dirty="0" sz="3200" spc="120" b="1">
                <a:latin typeface="Calibri"/>
                <a:cs typeface="Calibri"/>
              </a:rPr>
              <a:t>khẩu </a:t>
            </a:r>
            <a:r>
              <a:rPr dirty="0" sz="3200" spc="-710" b="1">
                <a:latin typeface="Calibri"/>
                <a:cs typeface="Calibri"/>
              </a:rPr>
              <a:t> </a:t>
            </a:r>
            <a:r>
              <a:rPr dirty="0" sz="3200" spc="75" b="1">
                <a:latin typeface="Calibri"/>
                <a:cs typeface="Calibri"/>
              </a:rPr>
              <a:t>một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95" b="1">
                <a:latin typeface="Calibri"/>
                <a:cs typeface="Calibri"/>
              </a:rPr>
              <a:t>cách</a:t>
            </a:r>
            <a:r>
              <a:rPr dirty="0" sz="3200" spc="-150" b="1">
                <a:latin typeface="Calibri"/>
                <a:cs typeface="Calibri"/>
              </a:rPr>
              <a:t> </a:t>
            </a:r>
            <a:r>
              <a:rPr dirty="0" sz="3200" spc="105" b="1">
                <a:latin typeface="Calibri"/>
                <a:cs typeface="Calibri"/>
              </a:rPr>
              <a:t>an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55" b="1">
                <a:latin typeface="Calibri"/>
                <a:cs typeface="Calibri"/>
              </a:rPr>
              <a:t>toàn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65" b="1">
                <a:latin typeface="Calibri"/>
                <a:cs typeface="Calibri"/>
              </a:rPr>
              <a:t>(chỉ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80" b="1">
                <a:latin typeface="Calibri"/>
                <a:cs typeface="Calibri"/>
              </a:rPr>
              <a:t>thông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50" b="1">
                <a:latin typeface="Calibri"/>
                <a:cs typeface="Calibri"/>
              </a:rPr>
              <a:t>qua</a:t>
            </a:r>
            <a:r>
              <a:rPr dirty="0" sz="3200" spc="-145" b="1">
                <a:latin typeface="Calibri"/>
                <a:cs typeface="Calibri"/>
              </a:rPr>
              <a:t> </a:t>
            </a:r>
            <a:r>
              <a:rPr dirty="0" sz="3200" spc="75" b="1">
                <a:latin typeface="Calibri"/>
                <a:cs typeface="Calibri"/>
              </a:rPr>
              <a:t>sysadmin)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4836" y="335927"/>
              <a:ext cx="713843" cy="140142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65772" y="4105275"/>
              <a:ext cx="123825" cy="1238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65772" y="4600575"/>
              <a:ext cx="123825" cy="1238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65772" y="5095875"/>
              <a:ext cx="123825" cy="1238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65772" y="5591175"/>
              <a:ext cx="123825" cy="12382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957797" y="2858764"/>
            <a:ext cx="14516100" cy="4483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dirty="0" sz="2800" spc="-35" b="1">
                <a:latin typeface="Calibri"/>
                <a:cs typeface="Calibri"/>
              </a:rPr>
              <a:t>Trước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140" b="1">
                <a:latin typeface="Calibri"/>
                <a:cs typeface="Calibri"/>
              </a:rPr>
              <a:t>khi</a:t>
            </a:r>
            <a:r>
              <a:rPr dirty="0" sz="2800" spc="-120" b="1">
                <a:latin typeface="Calibri"/>
                <a:cs typeface="Calibri"/>
              </a:rPr>
              <a:t> </a:t>
            </a:r>
            <a:r>
              <a:rPr dirty="0" sz="2800" spc="30" b="1">
                <a:latin typeface="Calibri"/>
                <a:cs typeface="Calibri"/>
              </a:rPr>
              <a:t>bắt</a:t>
            </a:r>
            <a:r>
              <a:rPr dirty="0" sz="2800" spc="-120" b="1">
                <a:latin typeface="Calibri"/>
                <a:cs typeface="Calibri"/>
              </a:rPr>
              <a:t> </a:t>
            </a:r>
            <a:r>
              <a:rPr dirty="0" sz="2800" spc="30" b="1">
                <a:latin typeface="Calibri"/>
                <a:cs typeface="Calibri"/>
              </a:rPr>
              <a:t>đầu</a:t>
            </a:r>
            <a:r>
              <a:rPr dirty="0" sz="2800" spc="-120" b="1">
                <a:latin typeface="Calibri"/>
                <a:cs typeface="Calibri"/>
              </a:rPr>
              <a:t> </a:t>
            </a:r>
            <a:r>
              <a:rPr dirty="0" sz="2800" spc="60" b="1">
                <a:latin typeface="Calibri"/>
                <a:cs typeface="Calibri"/>
              </a:rPr>
              <a:t>gia</a:t>
            </a:r>
            <a:r>
              <a:rPr dirty="0" sz="2800" spc="-120" b="1">
                <a:latin typeface="Calibri"/>
                <a:cs typeface="Calibri"/>
              </a:rPr>
              <a:t> </a:t>
            </a:r>
            <a:r>
              <a:rPr dirty="0" sz="2800" b="1">
                <a:latin typeface="Calibri"/>
                <a:cs typeface="Calibri"/>
              </a:rPr>
              <a:t>công,</a:t>
            </a:r>
            <a:r>
              <a:rPr dirty="0" sz="2800" spc="-120" b="1">
                <a:latin typeface="Calibri"/>
                <a:cs typeface="Calibri"/>
              </a:rPr>
              <a:t> </a:t>
            </a:r>
            <a:r>
              <a:rPr dirty="0" sz="2800" spc="114" b="1">
                <a:latin typeface="Calibri"/>
                <a:cs typeface="Calibri"/>
              </a:rPr>
              <a:t>nhóm</a:t>
            </a:r>
            <a:r>
              <a:rPr dirty="0" sz="2800" spc="-120" b="1">
                <a:latin typeface="Calibri"/>
                <a:cs typeface="Calibri"/>
              </a:rPr>
              <a:t> </a:t>
            </a:r>
            <a:r>
              <a:rPr dirty="0" sz="2800" spc="55" b="1">
                <a:latin typeface="Calibri"/>
                <a:cs typeface="Calibri"/>
              </a:rPr>
              <a:t>bàn</a:t>
            </a:r>
            <a:r>
              <a:rPr dirty="0" sz="2800" spc="-120" b="1">
                <a:latin typeface="Calibri"/>
                <a:cs typeface="Calibri"/>
              </a:rPr>
              <a:t> </a:t>
            </a:r>
            <a:r>
              <a:rPr dirty="0" sz="2800" spc="30" b="1">
                <a:latin typeface="Calibri"/>
                <a:cs typeface="Calibri"/>
              </a:rPr>
              <a:t>bạc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15" b="1">
                <a:latin typeface="Calibri"/>
                <a:cs typeface="Calibri"/>
              </a:rPr>
              <a:t>và</a:t>
            </a:r>
            <a:r>
              <a:rPr dirty="0" sz="2800" spc="-120" b="1">
                <a:latin typeface="Calibri"/>
                <a:cs typeface="Calibri"/>
              </a:rPr>
              <a:t> </a:t>
            </a:r>
            <a:r>
              <a:rPr dirty="0" sz="2800" spc="75" b="1">
                <a:latin typeface="Calibri"/>
                <a:cs typeface="Calibri"/>
              </a:rPr>
              <a:t>xác</a:t>
            </a:r>
            <a:r>
              <a:rPr dirty="0" sz="2800" spc="-120" b="1">
                <a:latin typeface="Calibri"/>
                <a:cs typeface="Calibri"/>
              </a:rPr>
              <a:t> </a:t>
            </a:r>
            <a:r>
              <a:rPr dirty="0" sz="2800" spc="100" b="1">
                <a:latin typeface="Calibri"/>
                <a:cs typeface="Calibri"/>
              </a:rPr>
              <a:t>định</a:t>
            </a:r>
            <a:r>
              <a:rPr dirty="0" sz="2800" spc="-120" b="1">
                <a:latin typeface="Calibri"/>
                <a:cs typeface="Calibri"/>
              </a:rPr>
              <a:t> </a:t>
            </a:r>
            <a:r>
              <a:rPr dirty="0" sz="2800" spc="55" b="1">
                <a:latin typeface="Calibri"/>
                <a:cs typeface="Calibri"/>
              </a:rPr>
              <a:t>"hình</a:t>
            </a:r>
            <a:r>
              <a:rPr dirty="0" sz="2800" spc="-120" b="1">
                <a:latin typeface="Calibri"/>
                <a:cs typeface="Calibri"/>
              </a:rPr>
              <a:t> </a:t>
            </a:r>
            <a:r>
              <a:rPr dirty="0" sz="2800" spc="-25" b="1">
                <a:latin typeface="Calibri"/>
                <a:cs typeface="Calibri"/>
              </a:rPr>
              <a:t>dáng"</a:t>
            </a:r>
            <a:r>
              <a:rPr dirty="0" sz="2800" spc="-120" b="1">
                <a:latin typeface="Calibri"/>
                <a:cs typeface="Calibri"/>
              </a:rPr>
              <a:t> </a:t>
            </a:r>
            <a:r>
              <a:rPr dirty="0" sz="2800" spc="100" b="1">
                <a:latin typeface="Calibri"/>
                <a:cs typeface="Calibri"/>
              </a:rPr>
              <a:t>chung</a:t>
            </a:r>
            <a:r>
              <a:rPr dirty="0" sz="2800" spc="-120" b="1">
                <a:latin typeface="Calibri"/>
                <a:cs typeface="Calibri"/>
              </a:rPr>
              <a:t> </a:t>
            </a:r>
            <a:r>
              <a:rPr dirty="0" sz="2800" spc="15" b="1">
                <a:latin typeface="Calibri"/>
                <a:cs typeface="Calibri"/>
              </a:rPr>
              <a:t>và</a:t>
            </a:r>
            <a:r>
              <a:rPr dirty="0" sz="2800" spc="-120" b="1">
                <a:latin typeface="Calibri"/>
                <a:cs typeface="Calibri"/>
              </a:rPr>
              <a:t> </a:t>
            </a:r>
            <a:r>
              <a:rPr dirty="0" sz="2800" spc="135" b="1">
                <a:latin typeface="Calibri"/>
                <a:cs typeface="Calibri"/>
              </a:rPr>
              <a:t>tính</a:t>
            </a:r>
            <a:r>
              <a:rPr dirty="0" sz="2800" spc="-120" b="1">
                <a:latin typeface="Calibri"/>
                <a:cs typeface="Calibri"/>
              </a:rPr>
              <a:t> </a:t>
            </a:r>
            <a:r>
              <a:rPr dirty="0" sz="2800" spc="80" b="1">
                <a:latin typeface="Calibri"/>
                <a:cs typeface="Calibri"/>
              </a:rPr>
              <a:t>năng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135" b="1">
                <a:latin typeface="Calibri"/>
                <a:cs typeface="Calibri"/>
              </a:rPr>
              <a:t>chính</a:t>
            </a:r>
            <a:r>
              <a:rPr dirty="0" sz="2800" spc="-120" b="1">
                <a:latin typeface="Calibri"/>
                <a:cs typeface="Calibri"/>
              </a:rPr>
              <a:t> </a:t>
            </a:r>
            <a:r>
              <a:rPr dirty="0" sz="2800" spc="80" b="1">
                <a:latin typeface="Calibri"/>
                <a:cs typeface="Calibri"/>
              </a:rPr>
              <a:t>của </a:t>
            </a:r>
            <a:r>
              <a:rPr dirty="0" sz="2800" spc="-615" b="1">
                <a:latin typeface="Calibri"/>
                <a:cs typeface="Calibri"/>
              </a:rPr>
              <a:t> </a:t>
            </a:r>
            <a:r>
              <a:rPr dirty="0" sz="2800" spc="-25" b="1">
                <a:latin typeface="Calibri"/>
                <a:cs typeface="Calibri"/>
              </a:rPr>
              <a:t>chương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70" b="1">
                <a:latin typeface="Calibri"/>
                <a:cs typeface="Calibri"/>
              </a:rPr>
              <a:t>trình.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105" b="1">
                <a:latin typeface="Calibri"/>
                <a:cs typeface="Calibri"/>
              </a:rPr>
              <a:t>Sau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65" b="1">
                <a:latin typeface="Calibri"/>
                <a:cs typeface="Calibri"/>
              </a:rPr>
              <a:t>một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120" b="1">
                <a:latin typeface="Calibri"/>
                <a:cs typeface="Calibri"/>
              </a:rPr>
              <a:t>ít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15" b="1">
                <a:latin typeface="Calibri"/>
                <a:cs typeface="Calibri"/>
              </a:rPr>
              <a:t>thời</a:t>
            </a:r>
            <a:r>
              <a:rPr dirty="0" sz="2800" spc="-120" b="1">
                <a:latin typeface="Calibri"/>
                <a:cs typeface="Calibri"/>
              </a:rPr>
              <a:t> </a:t>
            </a:r>
            <a:r>
              <a:rPr dirty="0" sz="2800" spc="85" b="1">
                <a:latin typeface="Calibri"/>
                <a:cs typeface="Calibri"/>
              </a:rPr>
              <a:t>gian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75" b="1">
                <a:latin typeface="Calibri"/>
                <a:cs typeface="Calibri"/>
              </a:rPr>
              <a:t>lên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45" b="1">
                <a:latin typeface="Calibri"/>
                <a:cs typeface="Calibri"/>
              </a:rPr>
              <a:t>ý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-85" b="1">
                <a:latin typeface="Calibri"/>
                <a:cs typeface="Calibri"/>
              </a:rPr>
              <a:t>tưởng,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114" b="1">
                <a:latin typeface="Calibri"/>
                <a:cs typeface="Calibri"/>
              </a:rPr>
              <a:t>nhóm</a:t>
            </a:r>
            <a:r>
              <a:rPr dirty="0" sz="2800" spc="-120" b="1">
                <a:latin typeface="Calibri"/>
                <a:cs typeface="Calibri"/>
              </a:rPr>
              <a:t> </a:t>
            </a:r>
            <a:r>
              <a:rPr dirty="0" sz="2800" spc="25" b="1">
                <a:latin typeface="Calibri"/>
                <a:cs typeface="Calibri"/>
              </a:rPr>
              <a:t>quyết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100" b="1">
                <a:latin typeface="Calibri"/>
                <a:cs typeface="Calibri"/>
              </a:rPr>
              <a:t>định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-25" b="1">
                <a:latin typeface="Calibri"/>
                <a:cs typeface="Calibri"/>
              </a:rPr>
              <a:t>chương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130" b="1">
                <a:latin typeface="Calibri"/>
                <a:cs typeface="Calibri"/>
              </a:rPr>
              <a:t>trình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-70" b="1">
                <a:latin typeface="Calibri"/>
                <a:cs typeface="Calibri"/>
              </a:rPr>
              <a:t>sẽ:</a:t>
            </a:r>
            <a:endParaRPr sz="2800">
              <a:latin typeface="Calibri"/>
              <a:cs typeface="Calibri"/>
            </a:endParaRPr>
          </a:p>
          <a:p>
            <a:pPr marL="616585">
              <a:lnSpc>
                <a:spcPct val="100000"/>
              </a:lnSpc>
              <a:spcBef>
                <a:spcPts val="540"/>
              </a:spcBef>
            </a:pPr>
            <a:r>
              <a:rPr dirty="0" sz="2800" spc="215" b="1">
                <a:latin typeface="Calibri"/>
                <a:cs typeface="Calibri"/>
              </a:rPr>
              <a:t>C</a:t>
            </a:r>
            <a:r>
              <a:rPr dirty="0" sz="2800" spc="-15" b="1">
                <a:latin typeface="Calibri"/>
                <a:cs typeface="Calibri"/>
              </a:rPr>
              <a:t>ó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-10" b="1">
                <a:latin typeface="Calibri"/>
                <a:cs typeface="Calibri"/>
              </a:rPr>
              <a:t>g</a:t>
            </a:r>
            <a:r>
              <a:rPr dirty="0" sz="2800" spc="165" b="1">
                <a:latin typeface="Calibri"/>
                <a:cs typeface="Calibri"/>
              </a:rPr>
              <a:t>i</a:t>
            </a:r>
            <a:r>
              <a:rPr dirty="0" sz="2800" spc="25" b="1">
                <a:latin typeface="Calibri"/>
                <a:cs typeface="Calibri"/>
              </a:rPr>
              <a:t>a</a:t>
            </a:r>
            <a:r>
              <a:rPr dirty="0" sz="2800" spc="-55" b="1">
                <a:latin typeface="Calibri"/>
                <a:cs typeface="Calibri"/>
              </a:rPr>
              <a:t>o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50" b="1">
                <a:latin typeface="Calibri"/>
                <a:cs typeface="Calibri"/>
              </a:rPr>
              <a:t>d</a:t>
            </a:r>
            <a:r>
              <a:rPr dirty="0" sz="2800" spc="165" b="1">
                <a:latin typeface="Calibri"/>
                <a:cs typeface="Calibri"/>
              </a:rPr>
              <a:t>i</a:t>
            </a:r>
            <a:r>
              <a:rPr dirty="0" sz="2800" spc="-80" b="1">
                <a:latin typeface="Calibri"/>
                <a:cs typeface="Calibri"/>
              </a:rPr>
              <a:t>ệ</a:t>
            </a:r>
            <a:r>
              <a:rPr dirty="0" sz="2800" spc="155" b="1">
                <a:latin typeface="Calibri"/>
                <a:cs typeface="Calibri"/>
              </a:rPr>
              <a:t>n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-70" b="1">
                <a:latin typeface="Calibri"/>
                <a:cs typeface="Calibri"/>
              </a:rPr>
              <a:t>đ</a:t>
            </a:r>
            <a:r>
              <a:rPr dirty="0" sz="2800" spc="-55" b="1">
                <a:latin typeface="Calibri"/>
                <a:cs typeface="Calibri"/>
              </a:rPr>
              <a:t>ồ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145" b="1">
                <a:latin typeface="Calibri"/>
                <a:cs typeface="Calibri"/>
              </a:rPr>
              <a:t>h</a:t>
            </a:r>
            <a:r>
              <a:rPr dirty="0" sz="2800" spc="-60" b="1">
                <a:latin typeface="Calibri"/>
                <a:cs typeface="Calibri"/>
              </a:rPr>
              <a:t>ọ</a:t>
            </a:r>
            <a:r>
              <a:rPr dirty="0" sz="2800" spc="30" b="1">
                <a:latin typeface="Calibri"/>
                <a:cs typeface="Calibri"/>
              </a:rPr>
              <a:t>a</a:t>
            </a:r>
            <a:endParaRPr sz="2800">
              <a:latin typeface="Calibri"/>
              <a:cs typeface="Calibri"/>
            </a:endParaRPr>
          </a:p>
          <a:p>
            <a:pPr marL="616585">
              <a:lnSpc>
                <a:spcPct val="100000"/>
              </a:lnSpc>
              <a:spcBef>
                <a:spcPts val="540"/>
              </a:spcBef>
            </a:pPr>
            <a:r>
              <a:rPr dirty="0" sz="2800" spc="70" b="1">
                <a:latin typeface="Calibri"/>
                <a:cs typeface="Calibri"/>
              </a:rPr>
              <a:t>Thao</a:t>
            </a:r>
            <a:r>
              <a:rPr dirty="0" sz="2800" spc="-135" b="1">
                <a:latin typeface="Calibri"/>
                <a:cs typeface="Calibri"/>
              </a:rPr>
              <a:t> </a:t>
            </a:r>
            <a:r>
              <a:rPr dirty="0" sz="2800" spc="60" b="1">
                <a:latin typeface="Calibri"/>
                <a:cs typeface="Calibri"/>
              </a:rPr>
              <a:t>tác</a:t>
            </a:r>
            <a:r>
              <a:rPr dirty="0" sz="2800" spc="-135" b="1">
                <a:latin typeface="Calibri"/>
                <a:cs typeface="Calibri"/>
              </a:rPr>
              <a:t> </a:t>
            </a:r>
            <a:r>
              <a:rPr dirty="0" sz="2800" spc="60" b="1">
                <a:latin typeface="Calibri"/>
                <a:cs typeface="Calibri"/>
              </a:rPr>
              <a:t>trên</a:t>
            </a:r>
            <a:r>
              <a:rPr dirty="0" sz="2800" spc="-130" b="1">
                <a:latin typeface="Calibri"/>
                <a:cs typeface="Calibri"/>
              </a:rPr>
              <a:t> </a:t>
            </a:r>
            <a:r>
              <a:rPr dirty="0" sz="2800" spc="105" b="1">
                <a:latin typeface="Calibri"/>
                <a:cs typeface="Calibri"/>
              </a:rPr>
              <a:t>nhiều</a:t>
            </a:r>
            <a:r>
              <a:rPr dirty="0" sz="2800" spc="-135" b="1">
                <a:latin typeface="Calibri"/>
                <a:cs typeface="Calibri"/>
              </a:rPr>
              <a:t> </a:t>
            </a:r>
            <a:r>
              <a:rPr dirty="0" sz="2800" spc="-25" b="1">
                <a:latin typeface="Calibri"/>
                <a:cs typeface="Calibri"/>
              </a:rPr>
              <a:t>cửa</a:t>
            </a:r>
            <a:r>
              <a:rPr dirty="0" sz="2800" spc="-130" b="1">
                <a:latin typeface="Calibri"/>
                <a:cs typeface="Calibri"/>
              </a:rPr>
              <a:t> </a:t>
            </a:r>
            <a:r>
              <a:rPr dirty="0" sz="2800" spc="10" b="1">
                <a:latin typeface="Calibri"/>
                <a:cs typeface="Calibri"/>
              </a:rPr>
              <a:t>sổ</a:t>
            </a:r>
            <a:endParaRPr sz="2800">
              <a:latin typeface="Calibri"/>
              <a:cs typeface="Calibri"/>
            </a:endParaRPr>
          </a:p>
          <a:p>
            <a:pPr marL="616585" marR="8012430" indent="64135">
              <a:lnSpc>
                <a:spcPct val="116100"/>
              </a:lnSpc>
            </a:pPr>
            <a:r>
              <a:rPr dirty="0" sz="2800" spc="150" b="1">
                <a:latin typeface="Calibri"/>
                <a:cs typeface="Calibri"/>
              </a:rPr>
              <a:t>S</a:t>
            </a:r>
            <a:r>
              <a:rPr dirty="0" sz="2800" spc="-175" b="1">
                <a:latin typeface="Calibri"/>
                <a:cs typeface="Calibri"/>
              </a:rPr>
              <a:t>ử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50" b="1">
                <a:latin typeface="Calibri"/>
                <a:cs typeface="Calibri"/>
              </a:rPr>
              <a:t>d</a:t>
            </a:r>
            <a:r>
              <a:rPr dirty="0" sz="2800" spc="130" b="1">
                <a:latin typeface="Calibri"/>
                <a:cs typeface="Calibri"/>
              </a:rPr>
              <a:t>ụ</a:t>
            </a:r>
            <a:r>
              <a:rPr dirty="0" sz="2800" spc="150" b="1">
                <a:latin typeface="Calibri"/>
                <a:cs typeface="Calibri"/>
              </a:rPr>
              <a:t>n</a:t>
            </a:r>
            <a:r>
              <a:rPr dirty="0" sz="2800" spc="-5" b="1">
                <a:latin typeface="Calibri"/>
                <a:cs typeface="Calibri"/>
              </a:rPr>
              <a:t>g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145" b="1">
                <a:latin typeface="Calibri"/>
                <a:cs typeface="Calibri"/>
              </a:rPr>
              <a:t>h</a:t>
            </a:r>
            <a:r>
              <a:rPr dirty="0" sz="2800" spc="-75" b="1">
                <a:latin typeface="Calibri"/>
                <a:cs typeface="Calibri"/>
              </a:rPr>
              <a:t>ệ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75" b="1">
                <a:latin typeface="Calibri"/>
                <a:cs typeface="Calibri"/>
              </a:rPr>
              <a:t>t</a:t>
            </a:r>
            <a:r>
              <a:rPr dirty="0" sz="2800" spc="145" b="1">
                <a:latin typeface="Calibri"/>
                <a:cs typeface="Calibri"/>
              </a:rPr>
              <a:t>h</a:t>
            </a:r>
            <a:r>
              <a:rPr dirty="0" sz="2800" spc="-60" b="1">
                <a:latin typeface="Calibri"/>
                <a:cs typeface="Calibri"/>
              </a:rPr>
              <a:t>ố</a:t>
            </a:r>
            <a:r>
              <a:rPr dirty="0" sz="2800" spc="150" b="1">
                <a:latin typeface="Calibri"/>
                <a:cs typeface="Calibri"/>
              </a:rPr>
              <a:t>n</a:t>
            </a:r>
            <a:r>
              <a:rPr dirty="0" sz="2800" spc="-5" b="1">
                <a:latin typeface="Calibri"/>
                <a:cs typeface="Calibri"/>
              </a:rPr>
              <a:t>g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114" b="1">
                <a:latin typeface="Calibri"/>
                <a:cs typeface="Calibri"/>
              </a:rPr>
              <a:t>x</a:t>
            </a:r>
            <a:r>
              <a:rPr dirty="0" sz="2800" spc="20" b="1">
                <a:latin typeface="Calibri"/>
                <a:cs typeface="Calibri"/>
              </a:rPr>
              <a:t>á</a:t>
            </a:r>
            <a:r>
              <a:rPr dirty="0" sz="2800" spc="85" b="1">
                <a:latin typeface="Calibri"/>
                <a:cs typeface="Calibri"/>
              </a:rPr>
              <a:t>c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75" b="1">
                <a:latin typeface="Calibri"/>
                <a:cs typeface="Calibri"/>
              </a:rPr>
              <a:t>t</a:t>
            </a:r>
            <a:r>
              <a:rPr dirty="0" sz="2800" spc="145" b="1">
                <a:latin typeface="Calibri"/>
                <a:cs typeface="Calibri"/>
              </a:rPr>
              <a:t>h</a:t>
            </a:r>
            <a:r>
              <a:rPr dirty="0" sz="2800" spc="-180" b="1">
                <a:latin typeface="Calibri"/>
                <a:cs typeface="Calibri"/>
              </a:rPr>
              <a:t>ự</a:t>
            </a:r>
            <a:r>
              <a:rPr dirty="0" sz="2800" spc="85" b="1">
                <a:latin typeface="Calibri"/>
                <a:cs typeface="Calibri"/>
              </a:rPr>
              <a:t>c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150" b="1">
                <a:latin typeface="Calibri"/>
                <a:cs typeface="Calibri"/>
              </a:rPr>
              <a:t>n</a:t>
            </a:r>
            <a:r>
              <a:rPr dirty="0" sz="2800" spc="-10" b="1">
                <a:latin typeface="Calibri"/>
                <a:cs typeface="Calibri"/>
              </a:rPr>
              <a:t>g</a:t>
            </a:r>
            <a:r>
              <a:rPr dirty="0" sz="2800" spc="-180" b="1">
                <a:latin typeface="Calibri"/>
                <a:cs typeface="Calibri"/>
              </a:rPr>
              <a:t>ư</a:t>
            </a:r>
            <a:r>
              <a:rPr dirty="0" sz="2800" spc="-330" b="1">
                <a:latin typeface="Calibri"/>
                <a:cs typeface="Calibri"/>
              </a:rPr>
              <a:t>ờ</a:t>
            </a:r>
            <a:r>
              <a:rPr dirty="0" sz="2800" spc="165" b="1">
                <a:latin typeface="Calibri"/>
                <a:cs typeface="Calibri"/>
              </a:rPr>
              <a:t>i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50" b="1">
                <a:latin typeface="Calibri"/>
                <a:cs typeface="Calibri"/>
              </a:rPr>
              <a:t>d</a:t>
            </a:r>
            <a:r>
              <a:rPr dirty="0" sz="2800" spc="130" b="1">
                <a:latin typeface="Calibri"/>
                <a:cs typeface="Calibri"/>
              </a:rPr>
              <a:t>ù</a:t>
            </a:r>
            <a:r>
              <a:rPr dirty="0" sz="2800" spc="150" b="1">
                <a:latin typeface="Calibri"/>
                <a:cs typeface="Calibri"/>
              </a:rPr>
              <a:t>n</a:t>
            </a:r>
            <a:r>
              <a:rPr dirty="0" sz="2800" spc="-5" b="1">
                <a:latin typeface="Calibri"/>
                <a:cs typeface="Calibri"/>
              </a:rPr>
              <a:t>g  </a:t>
            </a:r>
            <a:r>
              <a:rPr dirty="0" sz="2800" spc="150" b="1">
                <a:latin typeface="Calibri"/>
                <a:cs typeface="Calibri"/>
              </a:rPr>
              <a:t>S</a:t>
            </a:r>
            <a:r>
              <a:rPr dirty="0" sz="2800" spc="-175" b="1">
                <a:latin typeface="Calibri"/>
                <a:cs typeface="Calibri"/>
              </a:rPr>
              <a:t>ử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50" b="1">
                <a:latin typeface="Calibri"/>
                <a:cs typeface="Calibri"/>
              </a:rPr>
              <a:t>d</a:t>
            </a:r>
            <a:r>
              <a:rPr dirty="0" sz="2800" spc="130" b="1">
                <a:latin typeface="Calibri"/>
                <a:cs typeface="Calibri"/>
              </a:rPr>
              <a:t>ụ</a:t>
            </a:r>
            <a:r>
              <a:rPr dirty="0" sz="2800" spc="150" b="1">
                <a:latin typeface="Calibri"/>
                <a:cs typeface="Calibri"/>
              </a:rPr>
              <a:t>n</a:t>
            </a:r>
            <a:r>
              <a:rPr dirty="0" sz="2800" spc="-5" b="1">
                <a:latin typeface="Calibri"/>
                <a:cs typeface="Calibri"/>
              </a:rPr>
              <a:t>g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80" b="1">
                <a:latin typeface="Calibri"/>
                <a:cs typeface="Calibri"/>
              </a:rPr>
              <a:t>c</a:t>
            </a:r>
            <a:r>
              <a:rPr dirty="0" sz="2800" spc="-325" b="1">
                <a:latin typeface="Calibri"/>
                <a:cs typeface="Calibri"/>
              </a:rPr>
              <a:t>ơ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80" b="1">
                <a:latin typeface="Calibri"/>
                <a:cs typeface="Calibri"/>
              </a:rPr>
              <a:t>s</a:t>
            </a:r>
            <a:r>
              <a:rPr dirty="0" sz="2800" spc="-325" b="1">
                <a:latin typeface="Calibri"/>
                <a:cs typeface="Calibri"/>
              </a:rPr>
              <a:t>ở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50" b="1">
                <a:latin typeface="Calibri"/>
                <a:cs typeface="Calibri"/>
              </a:rPr>
              <a:t>d</a:t>
            </a:r>
            <a:r>
              <a:rPr dirty="0" sz="2800" spc="-175" b="1">
                <a:latin typeface="Calibri"/>
                <a:cs typeface="Calibri"/>
              </a:rPr>
              <a:t>ữ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155" b="1">
                <a:latin typeface="Calibri"/>
                <a:cs typeface="Calibri"/>
              </a:rPr>
              <a:t>l</a:t>
            </a:r>
            <a:r>
              <a:rPr dirty="0" sz="2800" spc="165" b="1">
                <a:latin typeface="Calibri"/>
                <a:cs typeface="Calibri"/>
              </a:rPr>
              <a:t>i</a:t>
            </a:r>
            <a:r>
              <a:rPr dirty="0" sz="2800" spc="-80" b="1">
                <a:latin typeface="Calibri"/>
                <a:cs typeface="Calibri"/>
              </a:rPr>
              <a:t>ệ</a:t>
            </a:r>
            <a:r>
              <a:rPr dirty="0" sz="2800" spc="135" b="1">
                <a:latin typeface="Calibri"/>
                <a:cs typeface="Calibri"/>
              </a:rPr>
              <a:t>u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114" b="1">
                <a:latin typeface="Calibri"/>
                <a:cs typeface="Calibri"/>
              </a:rPr>
              <a:t>k</a:t>
            </a:r>
            <a:r>
              <a:rPr dirty="0" sz="2800" spc="165" b="1">
                <a:latin typeface="Calibri"/>
                <a:cs typeface="Calibri"/>
              </a:rPr>
              <a:t>i</a:t>
            </a:r>
            <a:r>
              <a:rPr dirty="0" sz="2800" spc="-80" b="1">
                <a:latin typeface="Calibri"/>
                <a:cs typeface="Calibri"/>
              </a:rPr>
              <a:t>ể</a:t>
            </a:r>
            <a:r>
              <a:rPr dirty="0" sz="2800" spc="135" b="1">
                <a:latin typeface="Calibri"/>
                <a:cs typeface="Calibri"/>
              </a:rPr>
              <a:t>u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185" b="1">
                <a:latin typeface="Calibri"/>
                <a:cs typeface="Calibri"/>
              </a:rPr>
              <a:t>N</a:t>
            </a:r>
            <a:r>
              <a:rPr dirty="0" sz="2800" spc="-60" b="1">
                <a:latin typeface="Calibri"/>
                <a:cs typeface="Calibri"/>
              </a:rPr>
              <a:t>o</a:t>
            </a:r>
            <a:r>
              <a:rPr dirty="0" sz="2800" spc="150" b="1">
                <a:latin typeface="Calibri"/>
                <a:cs typeface="Calibri"/>
              </a:rPr>
              <a:t>S</a:t>
            </a:r>
            <a:r>
              <a:rPr dirty="0" sz="2800" spc="45" b="1">
                <a:latin typeface="Calibri"/>
                <a:cs typeface="Calibri"/>
              </a:rPr>
              <a:t>Q</a:t>
            </a:r>
            <a:r>
              <a:rPr dirty="0" sz="2800" spc="280" b="1">
                <a:latin typeface="Calibri"/>
                <a:cs typeface="Calibri"/>
              </a:rPr>
              <a:t>L</a:t>
            </a:r>
            <a:endParaRPr sz="2800">
              <a:latin typeface="Calibri"/>
              <a:cs typeface="Calibri"/>
            </a:endParaRPr>
          </a:p>
          <a:p>
            <a:pPr marL="12700" marR="46990">
              <a:lnSpc>
                <a:spcPct val="116100"/>
              </a:lnSpc>
            </a:pPr>
            <a:r>
              <a:rPr dirty="0" sz="2800" spc="-5" b="1">
                <a:latin typeface="Calibri"/>
                <a:cs typeface="Calibri"/>
              </a:rPr>
              <a:t>Về</a:t>
            </a:r>
            <a:r>
              <a:rPr dirty="0" sz="2800" spc="-120" b="1">
                <a:latin typeface="Calibri"/>
                <a:cs typeface="Calibri"/>
              </a:rPr>
              <a:t> </a:t>
            </a:r>
            <a:r>
              <a:rPr dirty="0" sz="2800" spc="45" b="1">
                <a:latin typeface="Calibri"/>
                <a:cs typeface="Calibri"/>
              </a:rPr>
              <a:t>quá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130" b="1">
                <a:latin typeface="Calibri"/>
                <a:cs typeface="Calibri"/>
              </a:rPr>
              <a:t>trình</a:t>
            </a:r>
            <a:r>
              <a:rPr dirty="0" sz="2800" spc="-120" b="1">
                <a:latin typeface="Calibri"/>
                <a:cs typeface="Calibri"/>
              </a:rPr>
              <a:t> </a:t>
            </a:r>
            <a:r>
              <a:rPr dirty="0" sz="2800" spc="60" b="1">
                <a:latin typeface="Calibri"/>
                <a:cs typeface="Calibri"/>
              </a:rPr>
              <a:t>gia</a:t>
            </a:r>
            <a:r>
              <a:rPr dirty="0" sz="2800" spc="-120" b="1">
                <a:latin typeface="Calibri"/>
                <a:cs typeface="Calibri"/>
              </a:rPr>
              <a:t> </a:t>
            </a:r>
            <a:r>
              <a:rPr dirty="0" sz="2800" b="1">
                <a:latin typeface="Calibri"/>
                <a:cs typeface="Calibri"/>
              </a:rPr>
              <a:t>công,</a:t>
            </a:r>
            <a:r>
              <a:rPr dirty="0" sz="2800" spc="-120" b="1">
                <a:latin typeface="Calibri"/>
                <a:cs typeface="Calibri"/>
              </a:rPr>
              <a:t> </a:t>
            </a:r>
            <a:r>
              <a:rPr dirty="0" sz="2800" spc="-25" b="1">
                <a:latin typeface="Calibri"/>
                <a:cs typeface="Calibri"/>
              </a:rPr>
              <a:t>chương</a:t>
            </a:r>
            <a:r>
              <a:rPr dirty="0" sz="2800" spc="-120" b="1">
                <a:latin typeface="Calibri"/>
                <a:cs typeface="Calibri"/>
              </a:rPr>
              <a:t> </a:t>
            </a:r>
            <a:r>
              <a:rPr dirty="0" sz="2800" spc="130" b="1">
                <a:latin typeface="Calibri"/>
                <a:cs typeface="Calibri"/>
              </a:rPr>
              <a:t>trình</a:t>
            </a:r>
            <a:r>
              <a:rPr dirty="0" sz="2800" spc="-120" b="1">
                <a:latin typeface="Calibri"/>
                <a:cs typeface="Calibri"/>
              </a:rPr>
              <a:t> </a:t>
            </a:r>
            <a:r>
              <a:rPr dirty="0" sz="2800" spc="-50" b="1">
                <a:latin typeface="Calibri"/>
                <a:cs typeface="Calibri"/>
              </a:rPr>
              <a:t>sử</a:t>
            </a:r>
            <a:r>
              <a:rPr dirty="0" sz="2800" spc="-120" b="1">
                <a:latin typeface="Calibri"/>
                <a:cs typeface="Calibri"/>
              </a:rPr>
              <a:t> </a:t>
            </a:r>
            <a:r>
              <a:rPr dirty="0" sz="2800" spc="80" b="1">
                <a:latin typeface="Calibri"/>
                <a:cs typeface="Calibri"/>
              </a:rPr>
              <a:t>dụng</a:t>
            </a:r>
            <a:r>
              <a:rPr dirty="0" sz="2800" spc="-120" b="1">
                <a:latin typeface="Calibri"/>
                <a:cs typeface="Calibri"/>
              </a:rPr>
              <a:t> </a:t>
            </a:r>
            <a:r>
              <a:rPr dirty="0" sz="2800" spc="95" b="1">
                <a:latin typeface="Calibri"/>
                <a:cs typeface="Calibri"/>
              </a:rPr>
              <a:t>build</a:t>
            </a:r>
            <a:r>
              <a:rPr dirty="0" sz="2800" spc="-120" b="1">
                <a:latin typeface="Calibri"/>
                <a:cs typeface="Calibri"/>
              </a:rPr>
              <a:t> </a:t>
            </a:r>
            <a:r>
              <a:rPr dirty="0" sz="2800" spc="60" b="1">
                <a:latin typeface="Calibri"/>
                <a:cs typeface="Calibri"/>
              </a:rPr>
              <a:t>system</a:t>
            </a:r>
            <a:r>
              <a:rPr dirty="0" sz="2800" spc="-120" b="1">
                <a:latin typeface="Calibri"/>
                <a:cs typeface="Calibri"/>
              </a:rPr>
              <a:t> </a:t>
            </a:r>
            <a:r>
              <a:rPr dirty="0" sz="2800" spc="15" b="1">
                <a:latin typeface="Calibri"/>
                <a:cs typeface="Calibri"/>
              </a:rPr>
              <a:t>và</a:t>
            </a:r>
            <a:r>
              <a:rPr dirty="0" sz="2800" spc="-120" b="1">
                <a:latin typeface="Calibri"/>
                <a:cs typeface="Calibri"/>
              </a:rPr>
              <a:t> </a:t>
            </a:r>
            <a:r>
              <a:rPr dirty="0" sz="2800" spc="210" b="1">
                <a:latin typeface="Calibri"/>
                <a:cs typeface="Calibri"/>
              </a:rPr>
              <a:t>UI</a:t>
            </a:r>
            <a:r>
              <a:rPr dirty="0" sz="2800" spc="-120" b="1">
                <a:latin typeface="Calibri"/>
                <a:cs typeface="Calibri"/>
              </a:rPr>
              <a:t> </a:t>
            </a:r>
            <a:r>
              <a:rPr dirty="0" sz="2800" spc="60" b="1">
                <a:latin typeface="Calibri"/>
                <a:cs typeface="Calibri"/>
              </a:rPr>
              <a:t>design</a:t>
            </a:r>
            <a:r>
              <a:rPr dirty="0" sz="2800" spc="-120" b="1">
                <a:latin typeface="Calibri"/>
                <a:cs typeface="Calibri"/>
              </a:rPr>
              <a:t> </a:t>
            </a:r>
            <a:r>
              <a:rPr dirty="0" sz="2800" spc="25" b="1">
                <a:latin typeface="Calibri"/>
                <a:cs typeface="Calibri"/>
              </a:rPr>
              <a:t>tool</a:t>
            </a:r>
            <a:r>
              <a:rPr dirty="0" sz="2800" spc="-120" b="1">
                <a:latin typeface="Calibri"/>
                <a:cs typeface="Calibri"/>
              </a:rPr>
              <a:t> </a:t>
            </a:r>
            <a:r>
              <a:rPr dirty="0" sz="2800" spc="-5" b="1">
                <a:latin typeface="Calibri"/>
                <a:cs typeface="Calibri"/>
              </a:rPr>
              <a:t>do</a:t>
            </a:r>
            <a:r>
              <a:rPr dirty="0" sz="2800" spc="-120" b="1">
                <a:latin typeface="Calibri"/>
                <a:cs typeface="Calibri"/>
              </a:rPr>
              <a:t> </a:t>
            </a:r>
            <a:r>
              <a:rPr dirty="0" sz="2800" spc="140" b="1">
                <a:latin typeface="Calibri"/>
                <a:cs typeface="Calibri"/>
              </a:rPr>
              <a:t>IntelliJ</a:t>
            </a:r>
            <a:r>
              <a:rPr dirty="0" sz="2800" spc="-120" b="1">
                <a:latin typeface="Calibri"/>
                <a:cs typeface="Calibri"/>
              </a:rPr>
              <a:t> </a:t>
            </a:r>
            <a:r>
              <a:rPr dirty="0" sz="2800" spc="70" b="1">
                <a:latin typeface="Calibri"/>
                <a:cs typeface="Calibri"/>
              </a:rPr>
              <a:t>Idea</a:t>
            </a:r>
            <a:r>
              <a:rPr dirty="0" sz="2800" spc="-120" b="1">
                <a:latin typeface="Calibri"/>
                <a:cs typeface="Calibri"/>
              </a:rPr>
              <a:t> </a:t>
            </a:r>
            <a:r>
              <a:rPr dirty="0" sz="2800" spc="90" b="1">
                <a:latin typeface="Calibri"/>
                <a:cs typeface="Calibri"/>
              </a:rPr>
              <a:t>cung </a:t>
            </a:r>
            <a:r>
              <a:rPr dirty="0" sz="2800" spc="-615" b="1">
                <a:latin typeface="Calibri"/>
                <a:cs typeface="Calibri"/>
              </a:rPr>
              <a:t> </a:t>
            </a:r>
            <a:r>
              <a:rPr dirty="0" sz="2800" spc="-15" b="1">
                <a:latin typeface="Calibri"/>
                <a:cs typeface="Calibri"/>
              </a:rPr>
              <a:t>cấp,</a:t>
            </a:r>
            <a:r>
              <a:rPr dirty="0" sz="2800" spc="-130" b="1">
                <a:latin typeface="Calibri"/>
                <a:cs typeface="Calibri"/>
              </a:rPr>
              <a:t> </a:t>
            </a:r>
            <a:r>
              <a:rPr dirty="0" sz="2800" spc="90" b="1">
                <a:latin typeface="Calibri"/>
                <a:cs typeface="Calibri"/>
              </a:rPr>
              <a:t>cùng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-55" b="1">
                <a:latin typeface="Calibri"/>
                <a:cs typeface="Calibri"/>
              </a:rPr>
              <a:t>với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35" b="1">
                <a:latin typeface="Calibri"/>
                <a:cs typeface="Calibri"/>
              </a:rPr>
              <a:t>hệ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60" b="1">
                <a:latin typeface="Calibri"/>
                <a:cs typeface="Calibri"/>
              </a:rPr>
              <a:t>thống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65" b="1">
                <a:latin typeface="Calibri"/>
                <a:cs typeface="Calibri"/>
              </a:rPr>
              <a:t>phát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85" b="1">
                <a:latin typeface="Calibri"/>
                <a:cs typeface="Calibri"/>
              </a:rPr>
              <a:t>triển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114" b="1">
                <a:latin typeface="Calibri"/>
                <a:cs typeface="Calibri"/>
              </a:rPr>
              <a:t>OpenJDK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-130" b="1">
                <a:latin typeface="Calibri"/>
                <a:cs typeface="Calibri"/>
              </a:rPr>
              <a:t>19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dirty="0" sz="2800" spc="105" b="1">
                <a:latin typeface="Calibri"/>
                <a:cs typeface="Calibri"/>
              </a:rPr>
              <a:t>Sau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140" b="1">
                <a:latin typeface="Calibri"/>
                <a:cs typeface="Calibri"/>
              </a:rPr>
              <a:t>khi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60" b="1">
                <a:latin typeface="Calibri"/>
                <a:cs typeface="Calibri"/>
              </a:rPr>
              <a:t>thống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100" b="1">
                <a:latin typeface="Calibri"/>
                <a:cs typeface="Calibri"/>
              </a:rPr>
              <a:t>nhất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-35" b="1">
                <a:latin typeface="Calibri"/>
                <a:cs typeface="Calibri"/>
              </a:rPr>
              <a:t>về</a:t>
            </a:r>
            <a:r>
              <a:rPr dirty="0" sz="2800" spc="-120" b="1">
                <a:latin typeface="Calibri"/>
                <a:cs typeface="Calibri"/>
              </a:rPr>
              <a:t> </a:t>
            </a:r>
            <a:r>
              <a:rPr dirty="0" sz="2800" spc="95" b="1">
                <a:latin typeface="Calibri"/>
                <a:cs typeface="Calibri"/>
              </a:rPr>
              <a:t>mọi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-40" b="1">
                <a:latin typeface="Calibri"/>
                <a:cs typeface="Calibri"/>
              </a:rPr>
              <a:t>thứ,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114" b="1">
                <a:latin typeface="Calibri"/>
                <a:cs typeface="Calibri"/>
              </a:rPr>
              <a:t>nhóm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105" b="1">
                <a:latin typeface="Calibri"/>
                <a:cs typeface="Calibri"/>
              </a:rPr>
              <a:t>chia</a:t>
            </a:r>
            <a:r>
              <a:rPr dirty="0" sz="2800" spc="-120" b="1">
                <a:latin typeface="Calibri"/>
                <a:cs typeface="Calibri"/>
              </a:rPr>
              <a:t> </a:t>
            </a:r>
            <a:r>
              <a:rPr dirty="0" sz="2800" spc="45" b="1">
                <a:latin typeface="Calibri"/>
                <a:cs typeface="Calibri"/>
              </a:rPr>
              <a:t>việc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15" b="1">
                <a:latin typeface="Calibri"/>
                <a:cs typeface="Calibri"/>
              </a:rPr>
              <a:t>và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30" b="1">
                <a:latin typeface="Calibri"/>
                <a:cs typeface="Calibri"/>
              </a:rPr>
              <a:t>bắt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30" b="1">
                <a:latin typeface="Calibri"/>
                <a:cs typeface="Calibri"/>
              </a:rPr>
              <a:t>đầu</a:t>
            </a:r>
            <a:r>
              <a:rPr dirty="0" sz="2800" spc="-120" b="1">
                <a:latin typeface="Calibri"/>
                <a:cs typeface="Calibri"/>
              </a:rPr>
              <a:t> </a:t>
            </a:r>
            <a:r>
              <a:rPr dirty="0" sz="2800" spc="30" b="1">
                <a:latin typeface="Calibri"/>
                <a:cs typeface="Calibri"/>
              </a:rPr>
              <a:t>thực</a:t>
            </a:r>
            <a:r>
              <a:rPr dirty="0" sz="2800" spc="-125" b="1">
                <a:latin typeface="Calibri"/>
                <a:cs typeface="Calibri"/>
              </a:rPr>
              <a:t> </a:t>
            </a:r>
            <a:r>
              <a:rPr dirty="0" sz="2800" spc="95" b="1">
                <a:latin typeface="Calibri"/>
                <a:cs typeface="Calibri"/>
              </a:rPr>
              <a:t>hiện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957946" y="1230499"/>
            <a:ext cx="5275580" cy="155130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16255" marR="5080" indent="-504190">
              <a:lnSpc>
                <a:spcPct val="131700"/>
              </a:lnSpc>
              <a:spcBef>
                <a:spcPts val="100"/>
              </a:spcBef>
            </a:pPr>
            <a:r>
              <a:rPr dirty="0" spc="-160"/>
              <a:t>3</a:t>
            </a:r>
            <a:r>
              <a:rPr dirty="0" spc="-290"/>
              <a:t>.</a:t>
            </a:r>
            <a:r>
              <a:rPr dirty="0" spc="-170"/>
              <a:t> </a:t>
            </a:r>
            <a:r>
              <a:rPr dirty="0" spc="165"/>
              <a:t>P</a:t>
            </a:r>
            <a:r>
              <a:rPr dirty="0" spc="200"/>
              <a:t>h</a:t>
            </a:r>
            <a:r>
              <a:rPr dirty="0" spc="-245"/>
              <a:t>ư</a:t>
            </a:r>
            <a:r>
              <a:rPr dirty="0" spc="-445"/>
              <a:t>ơ</a:t>
            </a:r>
            <a:r>
              <a:rPr dirty="0" spc="204"/>
              <a:t>n</a:t>
            </a:r>
            <a:r>
              <a:rPr dirty="0" spc="-5"/>
              <a:t>g</a:t>
            </a:r>
            <a:r>
              <a:rPr dirty="0" spc="-170"/>
              <a:t> </a:t>
            </a:r>
            <a:r>
              <a:rPr dirty="0" spc="35"/>
              <a:t>p</a:t>
            </a:r>
            <a:r>
              <a:rPr dirty="0" spc="200"/>
              <a:t>h</a:t>
            </a:r>
            <a:r>
              <a:rPr dirty="0" spc="30"/>
              <a:t>á</a:t>
            </a:r>
            <a:r>
              <a:rPr dirty="0" spc="40"/>
              <a:t>p</a:t>
            </a:r>
            <a:r>
              <a:rPr dirty="0" spc="-170"/>
              <a:t> </a:t>
            </a:r>
            <a:r>
              <a:rPr dirty="0" spc="95"/>
              <a:t>t</a:t>
            </a:r>
            <a:r>
              <a:rPr dirty="0" spc="200"/>
              <a:t>h</a:t>
            </a:r>
            <a:r>
              <a:rPr dirty="0" spc="-245"/>
              <a:t>ự</a:t>
            </a:r>
            <a:r>
              <a:rPr dirty="0" spc="114"/>
              <a:t>c</a:t>
            </a:r>
            <a:r>
              <a:rPr dirty="0" spc="-170"/>
              <a:t> </a:t>
            </a:r>
            <a:r>
              <a:rPr dirty="0" spc="200"/>
              <a:t>h</a:t>
            </a:r>
            <a:r>
              <a:rPr dirty="0" spc="220"/>
              <a:t>i</a:t>
            </a:r>
            <a:r>
              <a:rPr dirty="0" spc="-105"/>
              <a:t>ệ</a:t>
            </a:r>
            <a:r>
              <a:rPr dirty="0" spc="130"/>
              <a:t>n  </a:t>
            </a:r>
            <a:r>
              <a:rPr dirty="0" spc="160"/>
              <a:t>Lên</a:t>
            </a:r>
            <a:r>
              <a:rPr dirty="0" spc="-175"/>
              <a:t> </a:t>
            </a:r>
            <a:r>
              <a:rPr dirty="0" spc="30"/>
              <a:t>kế</a:t>
            </a:r>
            <a:r>
              <a:rPr dirty="0" spc="-175"/>
              <a:t> </a:t>
            </a:r>
            <a:r>
              <a:rPr dirty="0" spc="95"/>
              <a:t>hoạch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8288000" cy="10287000"/>
            <a:chOff x="0" y="1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4836" y="335927"/>
              <a:ext cx="713843" cy="140142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83942" y="5335925"/>
              <a:ext cx="1910442" cy="170470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41757" y="3895745"/>
              <a:ext cx="2609958" cy="405013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23569" y="3895745"/>
              <a:ext cx="1828146" cy="251590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36916" y="3831084"/>
              <a:ext cx="3156639" cy="401486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242241" y="4624652"/>
              <a:ext cx="2540000" cy="2540000"/>
            </a:xfrm>
            <a:custGeom>
              <a:avLst/>
              <a:gdLst/>
              <a:ahLst/>
              <a:cxnLst/>
              <a:rect l="l" t="t" r="r" b="b"/>
              <a:pathLst>
                <a:path w="2540000" h="2540000">
                  <a:moveTo>
                    <a:pt x="2539419" y="2539419"/>
                  </a:moveTo>
                  <a:lnTo>
                    <a:pt x="0" y="2539419"/>
                  </a:lnTo>
                  <a:lnTo>
                    <a:pt x="0" y="0"/>
                  </a:lnTo>
                  <a:lnTo>
                    <a:pt x="2539419" y="0"/>
                  </a:lnTo>
                  <a:lnTo>
                    <a:pt x="2539419" y="25394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477361" y="4953774"/>
              <a:ext cx="952500" cy="1892935"/>
            </a:xfrm>
            <a:custGeom>
              <a:avLst/>
              <a:gdLst/>
              <a:ahLst/>
              <a:cxnLst/>
              <a:rect l="l" t="t" r="r" b="b"/>
              <a:pathLst>
                <a:path w="952500" h="1892934">
                  <a:moveTo>
                    <a:pt x="687768" y="0"/>
                  </a:moveTo>
                  <a:lnTo>
                    <a:pt x="158724" y="0"/>
                  </a:lnTo>
                  <a:lnTo>
                    <a:pt x="158724" y="194310"/>
                  </a:lnTo>
                  <a:lnTo>
                    <a:pt x="311556" y="194310"/>
                  </a:lnTo>
                  <a:lnTo>
                    <a:pt x="311556" y="858520"/>
                  </a:lnTo>
                  <a:lnTo>
                    <a:pt x="540804" y="858520"/>
                  </a:lnTo>
                  <a:lnTo>
                    <a:pt x="540804" y="194310"/>
                  </a:lnTo>
                  <a:lnTo>
                    <a:pt x="687768" y="194310"/>
                  </a:lnTo>
                  <a:lnTo>
                    <a:pt x="687768" y="0"/>
                  </a:lnTo>
                  <a:close/>
                </a:path>
                <a:path w="952500" h="1892934">
                  <a:moveTo>
                    <a:pt x="952284" y="1734159"/>
                  </a:moveTo>
                  <a:lnTo>
                    <a:pt x="0" y="1734159"/>
                  </a:lnTo>
                  <a:lnTo>
                    <a:pt x="0" y="1892871"/>
                  </a:lnTo>
                  <a:lnTo>
                    <a:pt x="952284" y="1892871"/>
                  </a:lnTo>
                  <a:lnTo>
                    <a:pt x="952284" y="17341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3636086" y="5812284"/>
            <a:ext cx="529590" cy="194310"/>
          </a:xfrm>
          <a:custGeom>
            <a:avLst/>
            <a:gdLst/>
            <a:ahLst/>
            <a:cxnLst/>
            <a:rect l="l" t="t" r="r" b="b"/>
            <a:pathLst>
              <a:path w="529589" h="194310">
                <a:moveTo>
                  <a:pt x="0" y="0"/>
                </a:moveTo>
                <a:lnTo>
                  <a:pt x="529045" y="0"/>
                </a:lnTo>
                <a:lnTo>
                  <a:pt x="529045" y="194310"/>
                </a:lnTo>
                <a:lnTo>
                  <a:pt x="0" y="1943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329724" y="4953836"/>
            <a:ext cx="711835" cy="1069975"/>
          </a:xfrm>
          <a:custGeom>
            <a:avLst/>
            <a:gdLst/>
            <a:ahLst/>
            <a:cxnLst/>
            <a:rect l="l" t="t" r="r" b="b"/>
            <a:pathLst>
              <a:path w="711835" h="1069975">
                <a:moveTo>
                  <a:pt x="340940" y="1069847"/>
                </a:moveTo>
                <a:lnTo>
                  <a:pt x="281514" y="1066633"/>
                </a:lnTo>
                <a:lnTo>
                  <a:pt x="227048" y="1057356"/>
                </a:lnTo>
                <a:lnTo>
                  <a:pt x="178093" y="1042569"/>
                </a:lnTo>
                <a:lnTo>
                  <a:pt x="135200" y="1022821"/>
                </a:lnTo>
                <a:lnTo>
                  <a:pt x="96716" y="998757"/>
                </a:lnTo>
                <a:lnTo>
                  <a:pt x="60987" y="971386"/>
                </a:lnTo>
                <a:lnTo>
                  <a:pt x="28564" y="941811"/>
                </a:lnTo>
                <a:lnTo>
                  <a:pt x="0" y="911134"/>
                </a:lnTo>
                <a:lnTo>
                  <a:pt x="146957" y="746542"/>
                </a:lnTo>
                <a:lnTo>
                  <a:pt x="169000" y="770881"/>
                </a:lnTo>
                <a:lnTo>
                  <a:pt x="191044" y="791364"/>
                </a:lnTo>
                <a:lnTo>
                  <a:pt x="235131" y="822959"/>
                </a:lnTo>
                <a:lnTo>
                  <a:pt x="282892" y="844268"/>
                </a:lnTo>
                <a:lnTo>
                  <a:pt x="335062" y="852351"/>
                </a:lnTo>
                <a:lnTo>
                  <a:pt x="364821" y="850055"/>
                </a:lnTo>
                <a:lnTo>
                  <a:pt x="417725" y="830032"/>
                </a:lnTo>
                <a:lnTo>
                  <a:pt x="456301" y="786771"/>
                </a:lnTo>
                <a:lnTo>
                  <a:pt x="473936" y="720273"/>
                </a:lnTo>
                <a:lnTo>
                  <a:pt x="476141" y="676002"/>
                </a:lnTo>
                <a:lnTo>
                  <a:pt x="476141" y="0"/>
                </a:lnTo>
                <a:lnTo>
                  <a:pt x="711272" y="0"/>
                </a:lnTo>
                <a:lnTo>
                  <a:pt x="711272" y="687759"/>
                </a:lnTo>
                <a:lnTo>
                  <a:pt x="710078" y="734142"/>
                </a:lnTo>
                <a:lnTo>
                  <a:pt x="706129" y="776668"/>
                </a:lnTo>
                <a:lnTo>
                  <a:pt x="698872" y="815887"/>
                </a:lnTo>
                <a:lnTo>
                  <a:pt x="687759" y="852351"/>
                </a:lnTo>
                <a:lnTo>
                  <a:pt x="656163" y="915542"/>
                </a:lnTo>
                <a:lnTo>
                  <a:pt x="611341" y="969917"/>
                </a:lnTo>
                <a:lnTo>
                  <a:pt x="559171" y="1011799"/>
                </a:lnTo>
                <a:lnTo>
                  <a:pt x="458322" y="1052488"/>
                </a:lnTo>
                <a:lnTo>
                  <a:pt x="383006" y="1067735"/>
                </a:lnTo>
                <a:lnTo>
                  <a:pt x="340940" y="10698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7068299" y="3763139"/>
            <a:ext cx="9651365" cy="2120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2400" spc="120" b="1">
                <a:latin typeface="Calibri"/>
                <a:cs typeface="Calibri"/>
              </a:rPr>
              <a:t>IntelliJ </a:t>
            </a:r>
            <a:r>
              <a:rPr dirty="0" sz="2400" spc="65" b="1">
                <a:latin typeface="Calibri"/>
                <a:cs typeface="Calibri"/>
              </a:rPr>
              <a:t>Idea </a:t>
            </a:r>
            <a:r>
              <a:rPr dirty="0" sz="2400" spc="75" b="1">
                <a:latin typeface="Calibri"/>
                <a:cs typeface="Calibri"/>
              </a:rPr>
              <a:t>là </a:t>
            </a:r>
            <a:r>
              <a:rPr dirty="0" sz="2400" spc="60" b="1">
                <a:latin typeface="Calibri"/>
                <a:cs typeface="Calibri"/>
              </a:rPr>
              <a:t>một </a:t>
            </a:r>
            <a:r>
              <a:rPr dirty="0" sz="2400" spc="215" b="1">
                <a:latin typeface="Calibri"/>
                <a:cs typeface="Calibri"/>
              </a:rPr>
              <a:t>IDE </a:t>
            </a:r>
            <a:r>
              <a:rPr dirty="0" sz="2400" b="1">
                <a:latin typeface="Calibri"/>
                <a:cs typeface="Calibri"/>
              </a:rPr>
              <a:t>do </a:t>
            </a:r>
            <a:r>
              <a:rPr dirty="0" sz="2400" spc="70" b="1">
                <a:latin typeface="Calibri"/>
                <a:cs typeface="Calibri"/>
              </a:rPr>
              <a:t>Jetbrains </a:t>
            </a:r>
            <a:r>
              <a:rPr dirty="0" sz="2400" spc="105" b="1">
                <a:latin typeface="Calibri"/>
                <a:cs typeface="Calibri"/>
              </a:rPr>
              <a:t>làm </a:t>
            </a:r>
            <a:r>
              <a:rPr dirty="0" sz="2400" spc="-20" b="1">
                <a:latin typeface="Calibri"/>
                <a:cs typeface="Calibri"/>
              </a:rPr>
              <a:t>ra, </a:t>
            </a:r>
            <a:r>
              <a:rPr dirty="0" sz="2400" spc="70" b="1">
                <a:latin typeface="Calibri"/>
                <a:cs typeface="Calibri"/>
              </a:rPr>
              <a:t>dùng </a:t>
            </a:r>
            <a:r>
              <a:rPr dirty="0" sz="2400" spc="50" b="1">
                <a:latin typeface="Calibri"/>
                <a:cs typeface="Calibri"/>
              </a:rPr>
              <a:t>cho </a:t>
            </a:r>
            <a:r>
              <a:rPr dirty="0" sz="2400" spc="40" b="1">
                <a:latin typeface="Calibri"/>
                <a:cs typeface="Calibri"/>
              </a:rPr>
              <a:t>việc </a:t>
            </a:r>
            <a:r>
              <a:rPr dirty="0" sz="2400" spc="65" b="1">
                <a:latin typeface="Calibri"/>
                <a:cs typeface="Calibri"/>
              </a:rPr>
              <a:t>thiết </a:t>
            </a:r>
            <a:r>
              <a:rPr dirty="0" sz="2400" spc="20" b="1">
                <a:latin typeface="Calibri"/>
                <a:cs typeface="Calibri"/>
              </a:rPr>
              <a:t>kế </a:t>
            </a:r>
            <a:r>
              <a:rPr dirty="0" sz="2400" spc="80" b="1">
                <a:latin typeface="Calibri"/>
                <a:cs typeface="Calibri"/>
              </a:rPr>
              <a:t>phần </a:t>
            </a:r>
            <a:r>
              <a:rPr dirty="0" sz="2400" spc="-530" b="1">
                <a:latin typeface="Calibri"/>
                <a:cs typeface="Calibri"/>
              </a:rPr>
              <a:t> </a:t>
            </a:r>
            <a:r>
              <a:rPr dirty="0" sz="2400" spc="85" b="1">
                <a:latin typeface="Calibri"/>
                <a:cs typeface="Calibri"/>
              </a:rPr>
              <a:t>mềm</a:t>
            </a:r>
            <a:r>
              <a:rPr dirty="0" sz="2400" spc="-110" b="1">
                <a:latin typeface="Calibri"/>
                <a:cs typeface="Calibri"/>
              </a:rPr>
              <a:t> </a:t>
            </a:r>
            <a:r>
              <a:rPr dirty="0" sz="2400" spc="35" b="1">
                <a:latin typeface="Calibri"/>
                <a:cs typeface="Calibri"/>
              </a:rPr>
              <a:t>viết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35" b="1">
                <a:latin typeface="Calibri"/>
                <a:cs typeface="Calibri"/>
              </a:rPr>
              <a:t>bằng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15" b="1">
                <a:latin typeface="Calibri"/>
                <a:cs typeface="Calibri"/>
              </a:rPr>
              <a:t>Java,</a:t>
            </a:r>
            <a:r>
              <a:rPr dirty="0" sz="2400" spc="-110" b="1">
                <a:latin typeface="Calibri"/>
                <a:cs typeface="Calibri"/>
              </a:rPr>
              <a:t> </a:t>
            </a:r>
            <a:r>
              <a:rPr dirty="0" sz="2400" spc="100" b="1">
                <a:latin typeface="Calibri"/>
                <a:cs typeface="Calibri"/>
              </a:rPr>
              <a:t>Kotlin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15" b="1">
                <a:latin typeface="Calibri"/>
                <a:cs typeface="Calibri"/>
              </a:rPr>
              <a:t>và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35" b="1">
                <a:latin typeface="Calibri"/>
                <a:cs typeface="Calibri"/>
              </a:rPr>
              <a:t>Dart.</a:t>
            </a:r>
            <a:r>
              <a:rPr dirty="0" sz="2400" spc="-110" b="1">
                <a:latin typeface="Calibri"/>
                <a:cs typeface="Calibri"/>
              </a:rPr>
              <a:t> </a:t>
            </a:r>
            <a:r>
              <a:rPr dirty="0" sz="2400" spc="95" b="1">
                <a:latin typeface="Calibri"/>
                <a:cs typeface="Calibri"/>
              </a:rPr>
              <a:t>Tuy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30" b="1">
                <a:latin typeface="Calibri"/>
                <a:cs typeface="Calibri"/>
              </a:rPr>
              <a:t>có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25" b="1">
                <a:latin typeface="Calibri"/>
                <a:cs typeface="Calibri"/>
              </a:rPr>
              <a:t>yêu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70" b="1">
                <a:latin typeface="Calibri"/>
                <a:cs typeface="Calibri"/>
              </a:rPr>
              <a:t>cầu</a:t>
            </a:r>
            <a:r>
              <a:rPr dirty="0" sz="2400" spc="-110" b="1">
                <a:latin typeface="Calibri"/>
                <a:cs typeface="Calibri"/>
              </a:rPr>
              <a:t> </a:t>
            </a:r>
            <a:r>
              <a:rPr dirty="0" sz="2400" spc="80" b="1">
                <a:latin typeface="Calibri"/>
                <a:cs typeface="Calibri"/>
              </a:rPr>
              <a:t>phần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10" b="1">
                <a:latin typeface="Calibri"/>
                <a:cs typeface="Calibri"/>
              </a:rPr>
              <a:t>cứng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-30" b="1">
                <a:latin typeface="Calibri"/>
                <a:cs typeface="Calibri"/>
              </a:rPr>
              <a:t>cao,</a:t>
            </a:r>
            <a:r>
              <a:rPr dirty="0" sz="2400" spc="-110" b="1">
                <a:latin typeface="Calibri"/>
                <a:cs typeface="Calibri"/>
              </a:rPr>
              <a:t> </a:t>
            </a:r>
            <a:r>
              <a:rPr dirty="0" sz="2400" spc="65" b="1">
                <a:latin typeface="Calibri"/>
                <a:cs typeface="Calibri"/>
              </a:rPr>
              <a:t>Idea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40" b="1">
                <a:latin typeface="Calibri"/>
                <a:cs typeface="Calibri"/>
              </a:rPr>
              <a:t>hỗ </a:t>
            </a:r>
            <a:r>
              <a:rPr dirty="0" sz="2400" spc="-525" b="1">
                <a:latin typeface="Calibri"/>
                <a:cs typeface="Calibri"/>
              </a:rPr>
              <a:t> </a:t>
            </a:r>
            <a:r>
              <a:rPr dirty="0" sz="2400" spc="-40" b="1">
                <a:latin typeface="Calibri"/>
                <a:cs typeface="Calibri"/>
              </a:rPr>
              <a:t>trợ</a:t>
            </a:r>
            <a:r>
              <a:rPr dirty="0" sz="2400" spc="-110" b="1">
                <a:latin typeface="Calibri"/>
                <a:cs typeface="Calibri"/>
              </a:rPr>
              <a:t> </a:t>
            </a:r>
            <a:r>
              <a:rPr dirty="0" sz="2400" spc="90" b="1">
                <a:latin typeface="Calibri"/>
                <a:cs typeface="Calibri"/>
              </a:rPr>
              <a:t>nhiều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114" b="1">
                <a:latin typeface="Calibri"/>
                <a:cs typeface="Calibri"/>
              </a:rPr>
              <a:t>tính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70" b="1">
                <a:latin typeface="Calibri"/>
                <a:cs typeface="Calibri"/>
              </a:rPr>
              <a:t>năng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90" b="1">
                <a:latin typeface="Calibri"/>
                <a:cs typeface="Calibri"/>
              </a:rPr>
              <a:t>hiếm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60" b="1">
                <a:latin typeface="Calibri"/>
                <a:cs typeface="Calibri"/>
              </a:rPr>
              <a:t>thấy</a:t>
            </a:r>
            <a:r>
              <a:rPr dirty="0" sz="2400" spc="-110" b="1">
                <a:latin typeface="Calibri"/>
                <a:cs typeface="Calibri"/>
              </a:rPr>
              <a:t> </a:t>
            </a:r>
            <a:r>
              <a:rPr dirty="0" sz="2400" spc="-280" b="1">
                <a:latin typeface="Calibri"/>
                <a:cs typeface="Calibri"/>
              </a:rPr>
              <a:t>ở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55" b="1">
                <a:latin typeface="Calibri"/>
                <a:cs typeface="Calibri"/>
              </a:rPr>
              <a:t>các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80" b="1">
                <a:latin typeface="Calibri"/>
                <a:cs typeface="Calibri"/>
              </a:rPr>
              <a:t>phần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85" b="1">
                <a:latin typeface="Calibri"/>
                <a:cs typeface="Calibri"/>
              </a:rPr>
              <a:t>mềm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80" b="1">
                <a:latin typeface="Calibri"/>
                <a:cs typeface="Calibri"/>
              </a:rPr>
              <a:t>khác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35" b="1">
                <a:latin typeface="Calibri"/>
                <a:cs typeface="Calibri"/>
              </a:rPr>
              <a:t>như</a:t>
            </a:r>
            <a:r>
              <a:rPr dirty="0" sz="2400" spc="-110" b="1">
                <a:latin typeface="Calibri"/>
                <a:cs typeface="Calibri"/>
              </a:rPr>
              <a:t> </a:t>
            </a:r>
            <a:r>
              <a:rPr dirty="0" sz="2400" spc="-45" b="1">
                <a:latin typeface="Calibri"/>
                <a:cs typeface="Calibri"/>
              </a:rPr>
              <a:t>tự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5" b="1">
                <a:latin typeface="Calibri"/>
                <a:cs typeface="Calibri"/>
              </a:rPr>
              <a:t>động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10" b="1">
                <a:latin typeface="Calibri"/>
                <a:cs typeface="Calibri"/>
              </a:rPr>
              <a:t>refactor, </a:t>
            </a:r>
            <a:r>
              <a:rPr dirty="0" sz="2400" spc="-525" b="1">
                <a:latin typeface="Calibri"/>
                <a:cs typeface="Calibri"/>
              </a:rPr>
              <a:t> </a:t>
            </a:r>
            <a:r>
              <a:rPr dirty="0" sz="2400" spc="-45" b="1">
                <a:latin typeface="Calibri"/>
                <a:cs typeface="Calibri"/>
              </a:rPr>
              <a:t>tự </a:t>
            </a:r>
            <a:r>
              <a:rPr dirty="0" sz="2400" spc="85" b="1">
                <a:latin typeface="Calibri"/>
                <a:cs typeface="Calibri"/>
              </a:rPr>
              <a:t>kiểm </a:t>
            </a:r>
            <a:r>
              <a:rPr dirty="0" sz="2400" spc="60" b="1">
                <a:latin typeface="Calibri"/>
                <a:cs typeface="Calibri"/>
              </a:rPr>
              <a:t>tra </a:t>
            </a:r>
            <a:r>
              <a:rPr dirty="0" sz="2400" spc="10" b="1">
                <a:latin typeface="Calibri"/>
                <a:cs typeface="Calibri"/>
              </a:rPr>
              <a:t>số </a:t>
            </a:r>
            <a:r>
              <a:rPr dirty="0" sz="2400" spc="-35" b="1">
                <a:latin typeface="Calibri"/>
                <a:cs typeface="Calibri"/>
              </a:rPr>
              <a:t>lượng </a:t>
            </a:r>
            <a:r>
              <a:rPr dirty="0" sz="2400" spc="95" b="1">
                <a:latin typeface="Calibri"/>
                <a:cs typeface="Calibri"/>
              </a:rPr>
              <a:t>tham </a:t>
            </a:r>
            <a:r>
              <a:rPr dirty="0" sz="2400" spc="80" b="1">
                <a:latin typeface="Calibri"/>
                <a:cs typeface="Calibri"/>
              </a:rPr>
              <a:t>chiếu </a:t>
            </a:r>
            <a:r>
              <a:rPr dirty="0" sz="2400" spc="15" b="1">
                <a:latin typeface="Calibri"/>
                <a:cs typeface="Calibri"/>
              </a:rPr>
              <a:t>và thừa </a:t>
            </a:r>
            <a:r>
              <a:rPr dirty="0" sz="2400" spc="-45" b="1">
                <a:latin typeface="Calibri"/>
                <a:cs typeface="Calibri"/>
              </a:rPr>
              <a:t>kế, </a:t>
            </a:r>
            <a:r>
              <a:rPr dirty="0" sz="2400" spc="-60" b="1">
                <a:latin typeface="Calibri"/>
                <a:cs typeface="Calibri"/>
              </a:rPr>
              <a:t>đưa </a:t>
            </a:r>
            <a:r>
              <a:rPr dirty="0" sz="2400" spc="60" b="1">
                <a:latin typeface="Calibri"/>
                <a:cs typeface="Calibri"/>
              </a:rPr>
              <a:t>ra </a:t>
            </a:r>
            <a:r>
              <a:rPr dirty="0" sz="2400" spc="80" b="1">
                <a:latin typeface="Calibri"/>
                <a:cs typeface="Calibri"/>
              </a:rPr>
              <a:t>kiến </a:t>
            </a:r>
            <a:r>
              <a:rPr dirty="0" sz="2400" spc="100" b="1">
                <a:latin typeface="Calibri"/>
                <a:cs typeface="Calibri"/>
              </a:rPr>
              <a:t>nghị </a:t>
            </a:r>
            <a:r>
              <a:rPr dirty="0" sz="2400" spc="90" b="1">
                <a:latin typeface="Calibri"/>
                <a:cs typeface="Calibri"/>
              </a:rPr>
              <a:t>khiến </a:t>
            </a:r>
            <a:r>
              <a:rPr dirty="0" sz="2400" b="1">
                <a:latin typeface="Calibri"/>
                <a:cs typeface="Calibri"/>
              </a:rPr>
              <a:t>code </a:t>
            </a:r>
            <a:r>
              <a:rPr dirty="0" sz="2400" spc="5" b="1">
                <a:latin typeface="Calibri"/>
                <a:cs typeface="Calibri"/>
              </a:rPr>
              <a:t> </a:t>
            </a:r>
            <a:r>
              <a:rPr dirty="0" sz="2400" spc="130" b="1">
                <a:latin typeface="Calibri"/>
                <a:cs typeface="Calibri"/>
              </a:rPr>
              <a:t>h</a:t>
            </a:r>
            <a:r>
              <a:rPr dirty="0" sz="2400" spc="140" b="1">
                <a:latin typeface="Calibri"/>
                <a:cs typeface="Calibri"/>
              </a:rPr>
              <a:t>i</a:t>
            </a:r>
            <a:r>
              <a:rPr dirty="0" sz="2400" spc="-65" b="1">
                <a:latin typeface="Calibri"/>
                <a:cs typeface="Calibri"/>
              </a:rPr>
              <a:t>ệ</a:t>
            </a:r>
            <a:r>
              <a:rPr dirty="0" sz="2400" spc="114" b="1">
                <a:latin typeface="Calibri"/>
                <a:cs typeface="Calibri"/>
              </a:rPr>
              <a:t>u</a:t>
            </a:r>
            <a:r>
              <a:rPr dirty="0" sz="2400" spc="-110" b="1">
                <a:latin typeface="Calibri"/>
                <a:cs typeface="Calibri"/>
              </a:rPr>
              <a:t> </a:t>
            </a:r>
            <a:r>
              <a:rPr dirty="0" sz="2400" spc="-20" b="1">
                <a:latin typeface="Calibri"/>
                <a:cs typeface="Calibri"/>
              </a:rPr>
              <a:t>q</a:t>
            </a:r>
            <a:r>
              <a:rPr dirty="0" sz="2400" spc="114" b="1">
                <a:latin typeface="Calibri"/>
                <a:cs typeface="Calibri"/>
              </a:rPr>
              <a:t>u</a:t>
            </a:r>
            <a:r>
              <a:rPr dirty="0" sz="2400" spc="25" b="1">
                <a:latin typeface="Calibri"/>
                <a:cs typeface="Calibri"/>
              </a:rPr>
              <a:t>ả</a:t>
            </a:r>
            <a:r>
              <a:rPr dirty="0" sz="2400" spc="-110" b="1">
                <a:latin typeface="Calibri"/>
                <a:cs typeface="Calibri"/>
              </a:rPr>
              <a:t> </a:t>
            </a:r>
            <a:r>
              <a:rPr dirty="0" sz="2400" spc="130" b="1">
                <a:latin typeface="Calibri"/>
                <a:cs typeface="Calibri"/>
              </a:rPr>
              <a:t>h</a:t>
            </a:r>
            <a:r>
              <a:rPr dirty="0" sz="2400" spc="-280" b="1">
                <a:latin typeface="Calibri"/>
                <a:cs typeface="Calibri"/>
              </a:rPr>
              <a:t>ơ</a:t>
            </a:r>
            <a:r>
              <a:rPr dirty="0" sz="2400" spc="135" b="1">
                <a:latin typeface="Calibri"/>
                <a:cs typeface="Calibri"/>
              </a:rPr>
              <a:t>n</a:t>
            </a:r>
            <a:r>
              <a:rPr dirty="0" sz="2400" spc="-170" b="1">
                <a:latin typeface="Calibri"/>
                <a:cs typeface="Calibri"/>
              </a:rPr>
              <a:t>,</a:t>
            </a:r>
            <a:r>
              <a:rPr dirty="0" sz="2400" spc="-110" b="1">
                <a:latin typeface="Calibri"/>
                <a:cs typeface="Calibri"/>
              </a:rPr>
              <a:t> </a:t>
            </a:r>
            <a:r>
              <a:rPr dirty="0" sz="2400" spc="65" b="1">
                <a:latin typeface="Calibri"/>
                <a:cs typeface="Calibri"/>
              </a:rPr>
              <a:t>t</a:t>
            </a:r>
            <a:r>
              <a:rPr dirty="0" sz="2400" spc="-150" b="1">
                <a:latin typeface="Calibri"/>
                <a:cs typeface="Calibri"/>
              </a:rPr>
              <a:t>ự</a:t>
            </a:r>
            <a:r>
              <a:rPr dirty="0" sz="2400" spc="-110" b="1">
                <a:latin typeface="Calibri"/>
                <a:cs typeface="Calibri"/>
              </a:rPr>
              <a:t> </a:t>
            </a:r>
            <a:r>
              <a:rPr dirty="0" sz="2400" spc="65" b="1">
                <a:latin typeface="Calibri"/>
                <a:cs typeface="Calibri"/>
              </a:rPr>
              <a:t>t</a:t>
            </a:r>
            <a:r>
              <a:rPr dirty="0" sz="2400" spc="25" b="1">
                <a:latin typeface="Calibri"/>
                <a:cs typeface="Calibri"/>
              </a:rPr>
              <a:t>ạ</a:t>
            </a:r>
            <a:r>
              <a:rPr dirty="0" sz="2400" spc="-50" b="1">
                <a:latin typeface="Calibri"/>
                <a:cs typeface="Calibri"/>
              </a:rPr>
              <a:t>o</a:t>
            </a:r>
            <a:r>
              <a:rPr dirty="0" sz="2400" spc="-110" b="1">
                <a:latin typeface="Calibri"/>
                <a:cs typeface="Calibri"/>
              </a:rPr>
              <a:t> </a:t>
            </a:r>
            <a:r>
              <a:rPr dirty="0" sz="2400" spc="70" b="1">
                <a:latin typeface="Calibri"/>
                <a:cs typeface="Calibri"/>
              </a:rPr>
              <a:t>c</a:t>
            </a:r>
            <a:r>
              <a:rPr dirty="0" sz="2400" spc="-50" b="1">
                <a:latin typeface="Calibri"/>
                <a:cs typeface="Calibri"/>
              </a:rPr>
              <a:t>o</a:t>
            </a:r>
            <a:r>
              <a:rPr dirty="0" sz="2400" spc="45" b="1">
                <a:latin typeface="Calibri"/>
                <a:cs typeface="Calibri"/>
              </a:rPr>
              <a:t>d</a:t>
            </a:r>
            <a:r>
              <a:rPr dirty="0" sz="2400" spc="-65" b="1">
                <a:latin typeface="Calibri"/>
                <a:cs typeface="Calibri"/>
              </a:rPr>
              <a:t>e</a:t>
            </a:r>
            <a:r>
              <a:rPr dirty="0" sz="2400" spc="-170" b="1">
                <a:latin typeface="Calibri"/>
                <a:cs typeface="Calibri"/>
              </a:rPr>
              <a:t>,</a:t>
            </a:r>
            <a:r>
              <a:rPr dirty="0" sz="2400" spc="-110" b="1">
                <a:latin typeface="Calibri"/>
                <a:cs typeface="Calibri"/>
              </a:rPr>
              <a:t> </a:t>
            </a:r>
            <a:r>
              <a:rPr dirty="0" sz="2400" spc="130" b="1">
                <a:latin typeface="Calibri"/>
                <a:cs typeface="Calibri"/>
              </a:rPr>
              <a:t>h</a:t>
            </a:r>
            <a:r>
              <a:rPr dirty="0" sz="2400" spc="-50" b="1">
                <a:latin typeface="Calibri"/>
                <a:cs typeface="Calibri"/>
              </a:rPr>
              <a:t>ỗ</a:t>
            </a:r>
            <a:r>
              <a:rPr dirty="0" sz="2400" spc="-110" b="1">
                <a:latin typeface="Calibri"/>
                <a:cs typeface="Calibri"/>
              </a:rPr>
              <a:t> </a:t>
            </a:r>
            <a:r>
              <a:rPr dirty="0" sz="2400" spc="65" b="1">
                <a:latin typeface="Calibri"/>
                <a:cs typeface="Calibri"/>
              </a:rPr>
              <a:t>t</a:t>
            </a:r>
            <a:r>
              <a:rPr dirty="0" sz="2400" spc="90" b="1">
                <a:latin typeface="Calibri"/>
                <a:cs typeface="Calibri"/>
              </a:rPr>
              <a:t>r</a:t>
            </a:r>
            <a:r>
              <a:rPr dirty="0" sz="2400" spc="-280" b="1">
                <a:latin typeface="Calibri"/>
                <a:cs typeface="Calibri"/>
              </a:rPr>
              <a:t>ợ</a:t>
            </a:r>
            <a:r>
              <a:rPr dirty="0" sz="2400" spc="-110" b="1">
                <a:latin typeface="Calibri"/>
                <a:cs typeface="Calibri"/>
              </a:rPr>
              <a:t> </a:t>
            </a:r>
            <a:r>
              <a:rPr dirty="0" sz="2400" spc="70" b="1">
                <a:latin typeface="Calibri"/>
                <a:cs typeface="Calibri"/>
              </a:rPr>
              <a:t>c</a:t>
            </a:r>
            <a:r>
              <a:rPr dirty="0" sz="2400" spc="20" b="1">
                <a:latin typeface="Calibri"/>
                <a:cs typeface="Calibri"/>
              </a:rPr>
              <a:t>á</a:t>
            </a:r>
            <a:r>
              <a:rPr dirty="0" sz="2400" spc="70" b="1">
                <a:latin typeface="Calibri"/>
                <a:cs typeface="Calibri"/>
              </a:rPr>
              <a:t>c</a:t>
            </a:r>
            <a:r>
              <a:rPr dirty="0" sz="2400" spc="-110" b="1">
                <a:latin typeface="Calibri"/>
                <a:cs typeface="Calibri"/>
              </a:rPr>
              <a:t> </a:t>
            </a:r>
            <a:r>
              <a:rPr dirty="0" sz="2400" spc="25" b="1">
                <a:latin typeface="Calibri"/>
                <a:cs typeface="Calibri"/>
              </a:rPr>
              <a:t>a</a:t>
            </a:r>
            <a:r>
              <a:rPr dirty="0" sz="2400" spc="65" b="1">
                <a:latin typeface="Calibri"/>
                <a:cs typeface="Calibri"/>
              </a:rPr>
              <a:t>tt</a:t>
            </a:r>
            <a:r>
              <a:rPr dirty="0" sz="2400" spc="90" b="1">
                <a:latin typeface="Calibri"/>
                <a:cs typeface="Calibri"/>
              </a:rPr>
              <a:t>r</a:t>
            </a:r>
            <a:r>
              <a:rPr dirty="0" sz="2400" spc="140" b="1">
                <a:latin typeface="Calibri"/>
                <a:cs typeface="Calibri"/>
              </a:rPr>
              <a:t>i</a:t>
            </a:r>
            <a:r>
              <a:rPr dirty="0" sz="2400" spc="-10" b="1">
                <a:latin typeface="Calibri"/>
                <a:cs typeface="Calibri"/>
              </a:rPr>
              <a:t>b</a:t>
            </a:r>
            <a:r>
              <a:rPr dirty="0" sz="2400" spc="114" b="1">
                <a:latin typeface="Calibri"/>
                <a:cs typeface="Calibri"/>
              </a:rPr>
              <a:t>u</a:t>
            </a:r>
            <a:r>
              <a:rPr dirty="0" sz="2400" spc="65" b="1">
                <a:latin typeface="Calibri"/>
                <a:cs typeface="Calibri"/>
              </a:rPr>
              <a:t>t</a:t>
            </a:r>
            <a:r>
              <a:rPr dirty="0" sz="2400" spc="-65" b="1">
                <a:latin typeface="Calibri"/>
                <a:cs typeface="Calibri"/>
              </a:rPr>
              <a:t>e</a:t>
            </a:r>
            <a:r>
              <a:rPr dirty="0" sz="2400" spc="-11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b</a:t>
            </a:r>
            <a:r>
              <a:rPr dirty="0" sz="2400" spc="-50" b="1">
                <a:latin typeface="Calibri"/>
                <a:cs typeface="Calibri"/>
              </a:rPr>
              <a:t>ổ</a:t>
            </a:r>
            <a:r>
              <a:rPr dirty="0" sz="2400" spc="-110" b="1">
                <a:latin typeface="Calibri"/>
                <a:cs typeface="Calibri"/>
              </a:rPr>
              <a:t> </a:t>
            </a:r>
            <a:r>
              <a:rPr dirty="0" sz="2400" spc="70" b="1">
                <a:latin typeface="Calibri"/>
                <a:cs typeface="Calibri"/>
              </a:rPr>
              <a:t>s</a:t>
            </a:r>
            <a:r>
              <a:rPr dirty="0" sz="2400" spc="114" b="1">
                <a:latin typeface="Calibri"/>
                <a:cs typeface="Calibri"/>
              </a:rPr>
              <a:t>u</a:t>
            </a:r>
            <a:r>
              <a:rPr dirty="0" sz="2400" spc="135" b="1">
                <a:latin typeface="Calibri"/>
                <a:cs typeface="Calibri"/>
              </a:rPr>
              <a:t>n</a:t>
            </a:r>
            <a:r>
              <a:rPr dirty="0" sz="2400" spc="-5" b="1">
                <a:latin typeface="Calibri"/>
                <a:cs typeface="Calibri"/>
              </a:rPr>
              <a:t>g</a:t>
            </a:r>
            <a:r>
              <a:rPr dirty="0" sz="2400" spc="-170" b="1">
                <a:latin typeface="Calibri"/>
                <a:cs typeface="Calibri"/>
              </a:rPr>
              <a:t>,</a:t>
            </a:r>
            <a:r>
              <a:rPr dirty="0" sz="2400" spc="-110" b="1">
                <a:latin typeface="Calibri"/>
                <a:cs typeface="Calibri"/>
              </a:rPr>
              <a:t> </a:t>
            </a:r>
            <a:r>
              <a:rPr dirty="0" sz="2400" spc="-185" b="1">
                <a:latin typeface="Calibri"/>
                <a:cs typeface="Calibri"/>
              </a:rPr>
              <a:t>...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957946" y="1230503"/>
            <a:ext cx="5275580" cy="155130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79120" marR="5080" indent="-567055">
              <a:lnSpc>
                <a:spcPct val="131700"/>
              </a:lnSpc>
              <a:spcBef>
                <a:spcPts val="100"/>
              </a:spcBef>
            </a:pPr>
            <a:r>
              <a:rPr dirty="0" spc="-160"/>
              <a:t>3</a:t>
            </a:r>
            <a:r>
              <a:rPr dirty="0" spc="-290"/>
              <a:t>.</a:t>
            </a:r>
            <a:r>
              <a:rPr dirty="0" spc="-170"/>
              <a:t> </a:t>
            </a:r>
            <a:r>
              <a:rPr dirty="0" spc="165"/>
              <a:t>P</a:t>
            </a:r>
            <a:r>
              <a:rPr dirty="0" spc="200"/>
              <a:t>h</a:t>
            </a:r>
            <a:r>
              <a:rPr dirty="0" spc="-245"/>
              <a:t>ư</a:t>
            </a:r>
            <a:r>
              <a:rPr dirty="0" spc="-445"/>
              <a:t>ơ</a:t>
            </a:r>
            <a:r>
              <a:rPr dirty="0" spc="204"/>
              <a:t>n</a:t>
            </a:r>
            <a:r>
              <a:rPr dirty="0" spc="-5"/>
              <a:t>g</a:t>
            </a:r>
            <a:r>
              <a:rPr dirty="0" spc="-170"/>
              <a:t> </a:t>
            </a:r>
            <a:r>
              <a:rPr dirty="0" spc="35"/>
              <a:t>p</a:t>
            </a:r>
            <a:r>
              <a:rPr dirty="0" spc="200"/>
              <a:t>h</a:t>
            </a:r>
            <a:r>
              <a:rPr dirty="0" spc="30"/>
              <a:t>á</a:t>
            </a:r>
            <a:r>
              <a:rPr dirty="0" spc="40"/>
              <a:t>p</a:t>
            </a:r>
            <a:r>
              <a:rPr dirty="0" spc="-170"/>
              <a:t> </a:t>
            </a:r>
            <a:r>
              <a:rPr dirty="0" spc="95"/>
              <a:t>t</a:t>
            </a:r>
            <a:r>
              <a:rPr dirty="0" spc="200"/>
              <a:t>h</a:t>
            </a:r>
            <a:r>
              <a:rPr dirty="0" spc="-245"/>
              <a:t>ự</a:t>
            </a:r>
            <a:r>
              <a:rPr dirty="0" spc="114"/>
              <a:t>c</a:t>
            </a:r>
            <a:r>
              <a:rPr dirty="0" spc="-170"/>
              <a:t> </a:t>
            </a:r>
            <a:r>
              <a:rPr dirty="0" spc="200"/>
              <a:t>h</a:t>
            </a:r>
            <a:r>
              <a:rPr dirty="0" spc="220"/>
              <a:t>i</a:t>
            </a:r>
            <a:r>
              <a:rPr dirty="0" spc="-105"/>
              <a:t>ệ</a:t>
            </a:r>
            <a:r>
              <a:rPr dirty="0" spc="130"/>
              <a:t>n  </a:t>
            </a:r>
            <a:r>
              <a:rPr dirty="0" spc="290"/>
              <a:t>C</a:t>
            </a:r>
            <a:r>
              <a:rPr dirty="0" spc="-25"/>
              <a:t>ô</a:t>
            </a:r>
            <a:r>
              <a:rPr dirty="0" spc="204"/>
              <a:t>n</a:t>
            </a:r>
            <a:r>
              <a:rPr dirty="0" spc="-5"/>
              <a:t>g</a:t>
            </a:r>
            <a:r>
              <a:rPr dirty="0" spc="-170"/>
              <a:t> </a:t>
            </a:r>
            <a:r>
              <a:rPr dirty="0" spc="204"/>
              <a:t>n</a:t>
            </a:r>
            <a:r>
              <a:rPr dirty="0" spc="-10"/>
              <a:t>g</a:t>
            </a:r>
            <a:r>
              <a:rPr dirty="0" spc="200"/>
              <a:t>h</a:t>
            </a:r>
            <a:r>
              <a:rPr dirty="0" spc="-100"/>
              <a:t>ệ</a:t>
            </a:r>
            <a:r>
              <a:rPr dirty="0" spc="-170"/>
              <a:t> </a:t>
            </a:r>
            <a:r>
              <a:rPr dirty="0" spc="110"/>
              <a:t>s</a:t>
            </a:r>
            <a:r>
              <a:rPr dirty="0" spc="-240"/>
              <a:t>ử</a:t>
            </a:r>
            <a:r>
              <a:rPr dirty="0" spc="-170"/>
              <a:t> </a:t>
            </a:r>
            <a:r>
              <a:rPr dirty="0" spc="70"/>
              <a:t>d</a:t>
            </a:r>
            <a:r>
              <a:rPr dirty="0" spc="175"/>
              <a:t>ụ</a:t>
            </a:r>
            <a:r>
              <a:rPr dirty="0" spc="204"/>
              <a:t>n</a:t>
            </a:r>
            <a:r>
              <a:rPr dirty="0" spc="-5"/>
              <a:t>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4836" y="335926"/>
              <a:ext cx="713843" cy="140142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242088" y="3584526"/>
              <a:ext cx="5256530" cy="1090295"/>
            </a:xfrm>
            <a:custGeom>
              <a:avLst/>
              <a:gdLst/>
              <a:ahLst/>
              <a:cxnLst/>
              <a:rect l="l" t="t" r="r" b="b"/>
              <a:pathLst>
                <a:path w="5256530" h="1090295">
                  <a:moveTo>
                    <a:pt x="136846" y="1066815"/>
                  </a:moveTo>
                  <a:lnTo>
                    <a:pt x="0" y="1066815"/>
                  </a:lnTo>
                  <a:lnTo>
                    <a:pt x="0" y="10804"/>
                  </a:lnTo>
                  <a:lnTo>
                    <a:pt x="621430" y="10804"/>
                  </a:lnTo>
                  <a:lnTo>
                    <a:pt x="621430" y="140545"/>
                  </a:lnTo>
                  <a:lnTo>
                    <a:pt x="136846" y="140545"/>
                  </a:lnTo>
                  <a:lnTo>
                    <a:pt x="136846" y="487248"/>
                  </a:lnTo>
                  <a:lnTo>
                    <a:pt x="573938" y="487248"/>
                  </a:lnTo>
                  <a:lnTo>
                    <a:pt x="573938" y="613994"/>
                  </a:lnTo>
                  <a:lnTo>
                    <a:pt x="136846" y="613994"/>
                  </a:lnTo>
                  <a:lnTo>
                    <a:pt x="136846" y="1066815"/>
                  </a:lnTo>
                  <a:close/>
                </a:path>
                <a:path w="5256530" h="1090295">
                  <a:moveTo>
                    <a:pt x="136846" y="1066816"/>
                  </a:moveTo>
                  <a:close/>
                </a:path>
                <a:path w="5256530" h="1090295">
                  <a:moveTo>
                    <a:pt x="819752" y="190594"/>
                  </a:moveTo>
                  <a:lnTo>
                    <a:pt x="756391" y="174975"/>
                  </a:lnTo>
                  <a:lnTo>
                    <a:pt x="717410" y="123022"/>
                  </a:lnTo>
                  <a:lnTo>
                    <a:pt x="713272" y="90868"/>
                  </a:lnTo>
                  <a:lnTo>
                    <a:pt x="720519" y="58332"/>
                  </a:lnTo>
                  <a:lnTo>
                    <a:pt x="738511" y="30194"/>
                  </a:lnTo>
                  <a:lnTo>
                    <a:pt x="764302" y="10288"/>
                  </a:lnTo>
                  <a:lnTo>
                    <a:pt x="795289" y="0"/>
                  </a:lnTo>
                  <a:lnTo>
                    <a:pt x="828871" y="712"/>
                  </a:lnTo>
                  <a:lnTo>
                    <a:pt x="860198" y="12738"/>
                  </a:lnTo>
                  <a:lnTo>
                    <a:pt x="884902" y="33956"/>
                  </a:lnTo>
                  <a:lnTo>
                    <a:pt x="901109" y="62103"/>
                  </a:lnTo>
                  <a:lnTo>
                    <a:pt x="906944" y="94916"/>
                  </a:lnTo>
                  <a:lnTo>
                    <a:pt x="905305" y="113799"/>
                  </a:lnTo>
                  <a:lnTo>
                    <a:pt x="899883" y="131770"/>
                  </a:lnTo>
                  <a:lnTo>
                    <a:pt x="890905" y="148282"/>
                  </a:lnTo>
                  <a:lnTo>
                    <a:pt x="878602" y="162782"/>
                  </a:lnTo>
                  <a:lnTo>
                    <a:pt x="851252" y="181971"/>
                  </a:lnTo>
                  <a:lnTo>
                    <a:pt x="819752" y="190594"/>
                  </a:lnTo>
                  <a:close/>
                </a:path>
                <a:path w="5256530" h="1090295">
                  <a:moveTo>
                    <a:pt x="878714" y="1066815"/>
                  </a:moveTo>
                  <a:lnTo>
                    <a:pt x="741883" y="1066815"/>
                  </a:lnTo>
                  <a:lnTo>
                    <a:pt x="741883" y="344144"/>
                  </a:lnTo>
                  <a:lnTo>
                    <a:pt x="878714" y="344144"/>
                  </a:lnTo>
                  <a:lnTo>
                    <a:pt x="878714" y="1066815"/>
                  </a:lnTo>
                  <a:close/>
                </a:path>
                <a:path w="5256530" h="1090295">
                  <a:moveTo>
                    <a:pt x="1352900" y="462132"/>
                  </a:moveTo>
                  <a:lnTo>
                    <a:pt x="1178860" y="462132"/>
                  </a:lnTo>
                  <a:lnTo>
                    <a:pt x="1193350" y="432364"/>
                  </a:lnTo>
                  <a:lnTo>
                    <a:pt x="1236614" y="383091"/>
                  </a:lnTo>
                  <a:lnTo>
                    <a:pt x="1293564" y="348844"/>
                  </a:lnTo>
                  <a:lnTo>
                    <a:pt x="1356845" y="329524"/>
                  </a:lnTo>
                  <a:lnTo>
                    <a:pt x="1390031" y="326400"/>
                  </a:lnTo>
                  <a:lnTo>
                    <a:pt x="1416251" y="326970"/>
                  </a:lnTo>
                  <a:lnTo>
                    <a:pt x="1442216" y="330140"/>
                  </a:lnTo>
                  <a:lnTo>
                    <a:pt x="1467729" y="335876"/>
                  </a:lnTo>
                  <a:lnTo>
                    <a:pt x="1492596" y="344144"/>
                  </a:lnTo>
                  <a:lnTo>
                    <a:pt x="1444816" y="460518"/>
                  </a:lnTo>
                  <a:lnTo>
                    <a:pt x="1367729" y="460518"/>
                  </a:lnTo>
                  <a:lnTo>
                    <a:pt x="1352900" y="462132"/>
                  </a:lnTo>
                  <a:close/>
                </a:path>
                <a:path w="5256530" h="1090295">
                  <a:moveTo>
                    <a:pt x="1178977" y="1066815"/>
                  </a:moveTo>
                  <a:lnTo>
                    <a:pt x="1042144" y="1066815"/>
                  </a:lnTo>
                  <a:lnTo>
                    <a:pt x="1042144" y="344144"/>
                  </a:lnTo>
                  <a:lnTo>
                    <a:pt x="1172936" y="344144"/>
                  </a:lnTo>
                  <a:lnTo>
                    <a:pt x="1172936" y="462132"/>
                  </a:lnTo>
                  <a:lnTo>
                    <a:pt x="1352900" y="462132"/>
                  </a:lnTo>
                  <a:lnTo>
                    <a:pt x="1295741" y="475929"/>
                  </a:lnTo>
                  <a:lnTo>
                    <a:pt x="1236126" y="518820"/>
                  </a:lnTo>
                  <a:lnTo>
                    <a:pt x="1211073" y="550225"/>
                  </a:lnTo>
                  <a:lnTo>
                    <a:pt x="1193178" y="586138"/>
                  </a:lnTo>
                  <a:lnTo>
                    <a:pt x="1182441" y="626560"/>
                  </a:lnTo>
                  <a:lnTo>
                    <a:pt x="1178862" y="671488"/>
                  </a:lnTo>
                  <a:lnTo>
                    <a:pt x="1178977" y="1066815"/>
                  </a:lnTo>
                  <a:close/>
                </a:path>
                <a:path w="5256530" h="1090295">
                  <a:moveTo>
                    <a:pt x="1440559" y="470887"/>
                  </a:moveTo>
                  <a:lnTo>
                    <a:pt x="1422700" y="465847"/>
                  </a:lnTo>
                  <a:lnTo>
                    <a:pt x="1404609" y="462438"/>
                  </a:lnTo>
                  <a:lnTo>
                    <a:pt x="1386286" y="460662"/>
                  </a:lnTo>
                  <a:lnTo>
                    <a:pt x="1367729" y="460518"/>
                  </a:lnTo>
                  <a:lnTo>
                    <a:pt x="1444816" y="460518"/>
                  </a:lnTo>
                  <a:lnTo>
                    <a:pt x="1440559" y="470887"/>
                  </a:lnTo>
                  <a:close/>
                </a:path>
                <a:path w="5256530" h="1090295">
                  <a:moveTo>
                    <a:pt x="1867545" y="1089859"/>
                  </a:moveTo>
                  <a:lnTo>
                    <a:pt x="1814243" y="1086828"/>
                  </a:lnTo>
                  <a:lnTo>
                    <a:pt x="1764373" y="1077736"/>
                  </a:lnTo>
                  <a:lnTo>
                    <a:pt x="1717936" y="1062582"/>
                  </a:lnTo>
                  <a:lnTo>
                    <a:pt x="1674933" y="1041366"/>
                  </a:lnTo>
                  <a:lnTo>
                    <a:pt x="1635363" y="1014091"/>
                  </a:lnTo>
                  <a:lnTo>
                    <a:pt x="1599226" y="980755"/>
                  </a:lnTo>
                  <a:lnTo>
                    <a:pt x="1567671" y="942803"/>
                  </a:lnTo>
                  <a:lnTo>
                    <a:pt x="1541846" y="901679"/>
                  </a:lnTo>
                  <a:lnTo>
                    <a:pt x="1521751" y="857385"/>
                  </a:lnTo>
                  <a:lnTo>
                    <a:pt x="1507387" y="809921"/>
                  </a:lnTo>
                  <a:lnTo>
                    <a:pt x="1498752" y="759289"/>
                  </a:lnTo>
                  <a:lnTo>
                    <a:pt x="1495849" y="705475"/>
                  </a:lnTo>
                  <a:lnTo>
                    <a:pt x="1497958" y="655953"/>
                  </a:lnTo>
                  <a:lnTo>
                    <a:pt x="1506177" y="607430"/>
                  </a:lnTo>
                  <a:lnTo>
                    <a:pt x="1520309" y="560455"/>
                  </a:lnTo>
                  <a:lnTo>
                    <a:pt x="1540156" y="515560"/>
                  </a:lnTo>
                  <a:lnTo>
                    <a:pt x="1565521" y="473278"/>
                  </a:lnTo>
                  <a:lnTo>
                    <a:pt x="1596207" y="434141"/>
                  </a:lnTo>
                  <a:lnTo>
                    <a:pt x="1630505" y="399704"/>
                  </a:lnTo>
                  <a:lnTo>
                    <a:pt x="1669161" y="371033"/>
                  </a:lnTo>
                  <a:lnTo>
                    <a:pt x="1711441" y="348455"/>
                  </a:lnTo>
                  <a:lnTo>
                    <a:pt x="1756609" y="332293"/>
                  </a:lnTo>
                  <a:lnTo>
                    <a:pt x="1803932" y="322872"/>
                  </a:lnTo>
                  <a:lnTo>
                    <a:pt x="1852676" y="320516"/>
                  </a:lnTo>
                  <a:lnTo>
                    <a:pt x="1904894" y="323426"/>
                  </a:lnTo>
                  <a:lnTo>
                    <a:pt x="1953524" y="332154"/>
                  </a:lnTo>
                  <a:lnTo>
                    <a:pt x="1998566" y="346701"/>
                  </a:lnTo>
                  <a:lnTo>
                    <a:pt x="2040020" y="367067"/>
                  </a:lnTo>
                  <a:lnTo>
                    <a:pt x="2077887" y="393251"/>
                  </a:lnTo>
                  <a:lnTo>
                    <a:pt x="2112166" y="425254"/>
                  </a:lnTo>
                  <a:lnTo>
                    <a:pt x="2127798" y="444615"/>
                  </a:lnTo>
                  <a:lnTo>
                    <a:pt x="1849425" y="444615"/>
                  </a:lnTo>
                  <a:lnTo>
                    <a:pt x="1813651" y="447247"/>
                  </a:lnTo>
                  <a:lnTo>
                    <a:pt x="1747010" y="471169"/>
                  </a:lnTo>
                  <a:lnTo>
                    <a:pt x="1691339" y="518779"/>
                  </a:lnTo>
                  <a:lnTo>
                    <a:pt x="1652712" y="582737"/>
                  </a:lnTo>
                  <a:lnTo>
                    <a:pt x="1641275" y="618601"/>
                  </a:lnTo>
                  <a:lnTo>
                    <a:pt x="2202158" y="618601"/>
                  </a:lnTo>
                  <a:lnTo>
                    <a:pt x="2206823" y="648945"/>
                  </a:lnTo>
                  <a:lnTo>
                    <a:pt x="2209487" y="705489"/>
                  </a:lnTo>
                  <a:lnTo>
                    <a:pt x="2207978" y="730594"/>
                  </a:lnTo>
                  <a:lnTo>
                    <a:pt x="1632429" y="730594"/>
                  </a:lnTo>
                  <a:lnTo>
                    <a:pt x="1639253" y="782313"/>
                  </a:lnTo>
                  <a:lnTo>
                    <a:pt x="1653801" y="828359"/>
                  </a:lnTo>
                  <a:lnTo>
                    <a:pt x="1676074" y="868730"/>
                  </a:lnTo>
                  <a:lnTo>
                    <a:pt x="1706071" y="903426"/>
                  </a:lnTo>
                  <a:lnTo>
                    <a:pt x="1740301" y="930745"/>
                  </a:lnTo>
                  <a:lnTo>
                    <a:pt x="1778878" y="950727"/>
                  </a:lnTo>
                  <a:lnTo>
                    <a:pt x="1820628" y="962902"/>
                  </a:lnTo>
                  <a:lnTo>
                    <a:pt x="1864376" y="966800"/>
                  </a:lnTo>
                  <a:lnTo>
                    <a:pt x="2140672" y="966800"/>
                  </a:lnTo>
                  <a:lnTo>
                    <a:pt x="2137045" y="971841"/>
                  </a:lnTo>
                  <a:lnTo>
                    <a:pt x="2104905" y="1005219"/>
                  </a:lnTo>
                  <a:lnTo>
                    <a:pt x="2068115" y="1033858"/>
                  </a:lnTo>
                  <a:lnTo>
                    <a:pt x="2024871" y="1058357"/>
                  </a:lnTo>
                  <a:lnTo>
                    <a:pt x="1977022" y="1075857"/>
                  </a:lnTo>
                  <a:lnTo>
                    <a:pt x="1924569" y="1086356"/>
                  </a:lnTo>
                  <a:lnTo>
                    <a:pt x="1867513" y="1089856"/>
                  </a:lnTo>
                  <a:close/>
                </a:path>
                <a:path w="5256530" h="1090295">
                  <a:moveTo>
                    <a:pt x="2202158" y="618601"/>
                  </a:moveTo>
                  <a:lnTo>
                    <a:pt x="1641275" y="618601"/>
                  </a:lnTo>
                  <a:lnTo>
                    <a:pt x="2063848" y="617449"/>
                  </a:lnTo>
                  <a:lnTo>
                    <a:pt x="2058614" y="586829"/>
                  </a:lnTo>
                  <a:lnTo>
                    <a:pt x="2029982" y="527835"/>
                  </a:lnTo>
                  <a:lnTo>
                    <a:pt x="1976942" y="475033"/>
                  </a:lnTo>
                  <a:lnTo>
                    <a:pt x="1940868" y="457750"/>
                  </a:lnTo>
                  <a:lnTo>
                    <a:pt x="1898362" y="447611"/>
                  </a:lnTo>
                  <a:lnTo>
                    <a:pt x="1849425" y="444615"/>
                  </a:lnTo>
                  <a:lnTo>
                    <a:pt x="2127798" y="444615"/>
                  </a:lnTo>
                  <a:lnTo>
                    <a:pt x="2141940" y="462131"/>
                  </a:lnTo>
                  <a:lnTo>
                    <a:pt x="2166294" y="502939"/>
                  </a:lnTo>
                  <a:lnTo>
                    <a:pt x="2185226" y="547677"/>
                  </a:lnTo>
                  <a:lnTo>
                    <a:pt x="2198736" y="596346"/>
                  </a:lnTo>
                  <a:lnTo>
                    <a:pt x="2202158" y="618601"/>
                  </a:lnTo>
                  <a:close/>
                </a:path>
                <a:path w="5256530" h="1090295">
                  <a:moveTo>
                    <a:pt x="2140672" y="966800"/>
                  </a:moveTo>
                  <a:lnTo>
                    <a:pt x="1864376" y="966800"/>
                  </a:lnTo>
                  <a:lnTo>
                    <a:pt x="1919439" y="961844"/>
                  </a:lnTo>
                  <a:lnTo>
                    <a:pt x="1966890" y="946977"/>
                  </a:lnTo>
                  <a:lnTo>
                    <a:pt x="2006732" y="922202"/>
                  </a:lnTo>
                  <a:lnTo>
                    <a:pt x="2038962" y="887521"/>
                  </a:lnTo>
                  <a:lnTo>
                    <a:pt x="2063582" y="842935"/>
                  </a:lnTo>
                  <a:lnTo>
                    <a:pt x="2185547" y="893057"/>
                  </a:lnTo>
                  <a:lnTo>
                    <a:pt x="2164078" y="934271"/>
                  </a:lnTo>
                  <a:lnTo>
                    <a:pt x="2140672" y="966800"/>
                  </a:lnTo>
                  <a:close/>
                </a:path>
                <a:path w="5256530" h="1090295">
                  <a:moveTo>
                    <a:pt x="2450181" y="1066817"/>
                  </a:moveTo>
                  <a:lnTo>
                    <a:pt x="2319275" y="1066817"/>
                  </a:lnTo>
                  <a:lnTo>
                    <a:pt x="2319275" y="10804"/>
                  </a:lnTo>
                  <a:lnTo>
                    <a:pt x="2456106" y="10804"/>
                  </a:lnTo>
                  <a:lnTo>
                    <a:pt x="2456106" y="344144"/>
                  </a:lnTo>
                  <a:lnTo>
                    <a:pt x="2450183" y="444387"/>
                  </a:lnTo>
                  <a:lnTo>
                    <a:pt x="2676272" y="444387"/>
                  </a:lnTo>
                  <a:lnTo>
                    <a:pt x="2635424" y="448514"/>
                  </a:lnTo>
                  <a:lnTo>
                    <a:pt x="2591873" y="462248"/>
                  </a:lnTo>
                  <a:lnTo>
                    <a:pt x="2552055" y="484492"/>
                  </a:lnTo>
                  <a:lnTo>
                    <a:pt x="2517315" y="514666"/>
                  </a:lnTo>
                  <a:lnTo>
                    <a:pt x="2487739" y="553086"/>
                  </a:lnTo>
                  <a:lnTo>
                    <a:pt x="2466613" y="597597"/>
                  </a:lnTo>
                  <a:lnTo>
                    <a:pt x="2453937" y="648201"/>
                  </a:lnTo>
                  <a:lnTo>
                    <a:pt x="2449712" y="704898"/>
                  </a:lnTo>
                  <a:lnTo>
                    <a:pt x="2453981" y="761631"/>
                  </a:lnTo>
                  <a:lnTo>
                    <a:pt x="2466786" y="812343"/>
                  </a:lnTo>
                  <a:lnTo>
                    <a:pt x="2488129" y="857034"/>
                  </a:lnTo>
                  <a:lnTo>
                    <a:pt x="2518009" y="895706"/>
                  </a:lnTo>
                  <a:lnTo>
                    <a:pt x="2552551" y="926215"/>
                  </a:lnTo>
                  <a:lnTo>
                    <a:pt x="2592345" y="948602"/>
                  </a:lnTo>
                  <a:lnTo>
                    <a:pt x="2635975" y="962258"/>
                  </a:lnTo>
                  <a:lnTo>
                    <a:pt x="2682022" y="966568"/>
                  </a:lnTo>
                  <a:lnTo>
                    <a:pt x="2958623" y="966568"/>
                  </a:lnTo>
                  <a:lnTo>
                    <a:pt x="2958431" y="966804"/>
                  </a:lnTo>
                  <a:lnTo>
                    <a:pt x="2450181" y="966804"/>
                  </a:lnTo>
                  <a:lnTo>
                    <a:pt x="2450181" y="1066817"/>
                  </a:lnTo>
                  <a:close/>
                </a:path>
                <a:path w="5256530" h="1090295">
                  <a:moveTo>
                    <a:pt x="2676272" y="444387"/>
                  </a:moveTo>
                  <a:lnTo>
                    <a:pt x="2456106" y="444387"/>
                  </a:lnTo>
                  <a:lnTo>
                    <a:pt x="2476157" y="417475"/>
                  </a:lnTo>
                  <a:lnTo>
                    <a:pt x="2525915" y="372931"/>
                  </a:lnTo>
                  <a:lnTo>
                    <a:pt x="2590282" y="340148"/>
                  </a:lnTo>
                  <a:lnTo>
                    <a:pt x="2627171" y="328933"/>
                  </a:lnTo>
                  <a:lnTo>
                    <a:pt x="2665178" y="322357"/>
                  </a:lnTo>
                  <a:lnTo>
                    <a:pt x="2703864" y="320524"/>
                  </a:lnTo>
                  <a:lnTo>
                    <a:pt x="2749875" y="323597"/>
                  </a:lnTo>
                  <a:lnTo>
                    <a:pt x="2793743" y="332815"/>
                  </a:lnTo>
                  <a:lnTo>
                    <a:pt x="2835468" y="348177"/>
                  </a:lnTo>
                  <a:lnTo>
                    <a:pt x="2875051" y="369686"/>
                  </a:lnTo>
                  <a:lnTo>
                    <a:pt x="2912492" y="397339"/>
                  </a:lnTo>
                  <a:lnTo>
                    <a:pt x="2947791" y="431137"/>
                  </a:lnTo>
                  <a:lnTo>
                    <a:pt x="2958210" y="443873"/>
                  </a:lnTo>
                  <a:lnTo>
                    <a:pt x="2681362" y="443873"/>
                  </a:lnTo>
                  <a:lnTo>
                    <a:pt x="2676272" y="444387"/>
                  </a:lnTo>
                  <a:close/>
                </a:path>
                <a:path w="5256530" h="1090295">
                  <a:moveTo>
                    <a:pt x="2959092" y="965995"/>
                  </a:moveTo>
                  <a:lnTo>
                    <a:pt x="2681560" y="965995"/>
                  </a:lnTo>
                  <a:lnTo>
                    <a:pt x="2727551" y="961489"/>
                  </a:lnTo>
                  <a:lnTo>
                    <a:pt x="2771083" y="947649"/>
                  </a:lnTo>
                  <a:lnTo>
                    <a:pt x="2810740" y="925094"/>
                  </a:lnTo>
                  <a:lnTo>
                    <a:pt x="2845105" y="894442"/>
                  </a:lnTo>
                  <a:lnTo>
                    <a:pt x="2875037" y="855764"/>
                  </a:lnTo>
                  <a:lnTo>
                    <a:pt x="2896417" y="811281"/>
                  </a:lnTo>
                  <a:lnTo>
                    <a:pt x="2909245" y="760993"/>
                  </a:lnTo>
                  <a:lnTo>
                    <a:pt x="2913520" y="704898"/>
                  </a:lnTo>
                  <a:lnTo>
                    <a:pt x="2909245" y="648809"/>
                  </a:lnTo>
                  <a:lnTo>
                    <a:pt x="2896417" y="598523"/>
                  </a:lnTo>
                  <a:lnTo>
                    <a:pt x="2875037" y="554040"/>
                  </a:lnTo>
                  <a:lnTo>
                    <a:pt x="2845105" y="515360"/>
                  </a:lnTo>
                  <a:lnTo>
                    <a:pt x="2810495" y="485039"/>
                  </a:lnTo>
                  <a:lnTo>
                    <a:pt x="2770772" y="462626"/>
                  </a:lnTo>
                  <a:lnTo>
                    <a:pt x="2727280" y="448709"/>
                  </a:lnTo>
                  <a:lnTo>
                    <a:pt x="2681362" y="443873"/>
                  </a:lnTo>
                  <a:lnTo>
                    <a:pt x="2958210" y="443873"/>
                  </a:lnTo>
                  <a:lnTo>
                    <a:pt x="3004823" y="510782"/>
                  </a:lnTo>
                  <a:lnTo>
                    <a:pt x="3024772" y="555030"/>
                  </a:lnTo>
                  <a:lnTo>
                    <a:pt x="3039011" y="602230"/>
                  </a:lnTo>
                  <a:lnTo>
                    <a:pt x="3047539" y="652380"/>
                  </a:lnTo>
                  <a:lnTo>
                    <a:pt x="3050357" y="705481"/>
                  </a:lnTo>
                  <a:lnTo>
                    <a:pt x="3047482" y="758582"/>
                  </a:lnTo>
                  <a:lnTo>
                    <a:pt x="3038928" y="808732"/>
                  </a:lnTo>
                  <a:lnTo>
                    <a:pt x="3024688" y="855932"/>
                  </a:lnTo>
                  <a:lnTo>
                    <a:pt x="3004756" y="900180"/>
                  </a:lnTo>
                  <a:lnTo>
                    <a:pt x="2979126" y="941478"/>
                  </a:lnTo>
                  <a:lnTo>
                    <a:pt x="2959092" y="965995"/>
                  </a:lnTo>
                  <a:close/>
                </a:path>
                <a:path w="5256530" h="1090295">
                  <a:moveTo>
                    <a:pt x="2958623" y="966568"/>
                  </a:moveTo>
                  <a:lnTo>
                    <a:pt x="2682022" y="966568"/>
                  </a:lnTo>
                  <a:lnTo>
                    <a:pt x="2681557" y="965991"/>
                  </a:lnTo>
                  <a:lnTo>
                    <a:pt x="2959092" y="965995"/>
                  </a:lnTo>
                  <a:lnTo>
                    <a:pt x="2958623" y="966568"/>
                  </a:lnTo>
                  <a:close/>
                </a:path>
                <a:path w="5256530" h="1090295">
                  <a:moveTo>
                    <a:pt x="2703863" y="1089859"/>
                  </a:moveTo>
                  <a:lnTo>
                    <a:pt x="2665215" y="1088220"/>
                  </a:lnTo>
                  <a:lnTo>
                    <a:pt x="2627221" y="1081845"/>
                  </a:lnTo>
                  <a:lnTo>
                    <a:pt x="2590320" y="1070836"/>
                  </a:lnTo>
                  <a:lnTo>
                    <a:pt x="2554952" y="1055294"/>
                  </a:lnTo>
                  <a:lnTo>
                    <a:pt x="2499537" y="1017633"/>
                  </a:lnTo>
                  <a:lnTo>
                    <a:pt x="2456105" y="966804"/>
                  </a:lnTo>
                  <a:lnTo>
                    <a:pt x="2958431" y="966804"/>
                  </a:lnTo>
                  <a:lnTo>
                    <a:pt x="2912524" y="1013607"/>
                  </a:lnTo>
                  <a:lnTo>
                    <a:pt x="2875102" y="1041212"/>
                  </a:lnTo>
                  <a:lnTo>
                    <a:pt x="2835526" y="1062640"/>
                  </a:lnTo>
                  <a:lnTo>
                    <a:pt x="2793794" y="1077891"/>
                  </a:lnTo>
                  <a:lnTo>
                    <a:pt x="2749907" y="1086965"/>
                  </a:lnTo>
                  <a:lnTo>
                    <a:pt x="2703863" y="1089859"/>
                  </a:lnTo>
                  <a:close/>
                </a:path>
                <a:path w="5256530" h="1090295">
                  <a:moveTo>
                    <a:pt x="3279648" y="549354"/>
                  </a:moveTo>
                  <a:lnTo>
                    <a:pt x="3154782" y="496235"/>
                  </a:lnTo>
                  <a:lnTo>
                    <a:pt x="3170509" y="464276"/>
                  </a:lnTo>
                  <a:lnTo>
                    <a:pt x="3192378" y="433497"/>
                  </a:lnTo>
                  <a:lnTo>
                    <a:pt x="3220403" y="403899"/>
                  </a:lnTo>
                  <a:lnTo>
                    <a:pt x="3254600" y="375483"/>
                  </a:lnTo>
                  <a:lnTo>
                    <a:pt x="3294811" y="351157"/>
                  </a:lnTo>
                  <a:lnTo>
                    <a:pt x="3340903" y="333831"/>
                  </a:lnTo>
                  <a:lnTo>
                    <a:pt x="3392918" y="323504"/>
                  </a:lnTo>
                  <a:lnTo>
                    <a:pt x="3450902" y="320177"/>
                  </a:lnTo>
                  <a:lnTo>
                    <a:pt x="3504798" y="323403"/>
                  </a:lnTo>
                  <a:lnTo>
                    <a:pt x="3554977" y="333082"/>
                  </a:lnTo>
                  <a:lnTo>
                    <a:pt x="3601439" y="349213"/>
                  </a:lnTo>
                  <a:lnTo>
                    <a:pt x="3644184" y="371796"/>
                  </a:lnTo>
                  <a:lnTo>
                    <a:pt x="3683212" y="400831"/>
                  </a:lnTo>
                  <a:lnTo>
                    <a:pt x="3716636" y="435784"/>
                  </a:lnTo>
                  <a:lnTo>
                    <a:pt x="3722315" y="444616"/>
                  </a:lnTo>
                  <a:lnTo>
                    <a:pt x="3453647" y="444616"/>
                  </a:lnTo>
                  <a:lnTo>
                    <a:pt x="3425452" y="446149"/>
                  </a:lnTo>
                  <a:lnTo>
                    <a:pt x="3371186" y="460241"/>
                  </a:lnTo>
                  <a:lnTo>
                    <a:pt x="3324270" y="487122"/>
                  </a:lnTo>
                  <a:lnTo>
                    <a:pt x="3290762" y="525959"/>
                  </a:lnTo>
                  <a:lnTo>
                    <a:pt x="3279648" y="549354"/>
                  </a:lnTo>
                  <a:close/>
                </a:path>
                <a:path w="5256530" h="1090295">
                  <a:moveTo>
                    <a:pt x="3775439" y="640148"/>
                  </a:moveTo>
                  <a:lnTo>
                    <a:pt x="3643792" y="640148"/>
                  </a:lnTo>
                  <a:lnTo>
                    <a:pt x="3643792" y="619524"/>
                  </a:lnTo>
                  <a:lnTo>
                    <a:pt x="3641190" y="583617"/>
                  </a:lnTo>
                  <a:lnTo>
                    <a:pt x="3613135" y="518620"/>
                  </a:lnTo>
                  <a:lnTo>
                    <a:pt x="3558773" y="470853"/>
                  </a:lnTo>
                  <a:lnTo>
                    <a:pt x="3490334" y="446862"/>
                  </a:lnTo>
                  <a:lnTo>
                    <a:pt x="3453647" y="444616"/>
                  </a:lnTo>
                  <a:lnTo>
                    <a:pt x="3722315" y="444616"/>
                  </a:lnTo>
                  <a:lnTo>
                    <a:pt x="3742571" y="476121"/>
                  </a:lnTo>
                  <a:lnTo>
                    <a:pt x="3761016" y="521841"/>
                  </a:lnTo>
                  <a:lnTo>
                    <a:pt x="3771972" y="572945"/>
                  </a:lnTo>
                  <a:lnTo>
                    <a:pt x="3775439" y="629432"/>
                  </a:lnTo>
                  <a:lnTo>
                    <a:pt x="3775439" y="640148"/>
                  </a:lnTo>
                  <a:close/>
                </a:path>
                <a:path w="5256530" h="1090295">
                  <a:moveTo>
                    <a:pt x="3398703" y="1089859"/>
                  </a:moveTo>
                  <a:lnTo>
                    <a:pt x="3343021" y="1085711"/>
                  </a:lnTo>
                  <a:lnTo>
                    <a:pt x="3292131" y="1073267"/>
                  </a:lnTo>
                  <a:lnTo>
                    <a:pt x="3246032" y="1052528"/>
                  </a:lnTo>
                  <a:lnTo>
                    <a:pt x="3204725" y="1023493"/>
                  </a:lnTo>
                  <a:lnTo>
                    <a:pt x="3170663" y="987638"/>
                  </a:lnTo>
                  <a:lnTo>
                    <a:pt x="3146299" y="946439"/>
                  </a:lnTo>
                  <a:lnTo>
                    <a:pt x="3131634" y="899896"/>
                  </a:lnTo>
                  <a:lnTo>
                    <a:pt x="3126669" y="848009"/>
                  </a:lnTo>
                  <a:lnTo>
                    <a:pt x="3132433" y="792198"/>
                  </a:lnTo>
                  <a:lnTo>
                    <a:pt x="3149725" y="742754"/>
                  </a:lnTo>
                  <a:lnTo>
                    <a:pt x="3178546" y="699675"/>
                  </a:lnTo>
                  <a:lnTo>
                    <a:pt x="3218896" y="662961"/>
                  </a:lnTo>
                  <a:lnTo>
                    <a:pt x="3257506" y="638819"/>
                  </a:lnTo>
                  <a:lnTo>
                    <a:pt x="3299555" y="620043"/>
                  </a:lnTo>
                  <a:lnTo>
                    <a:pt x="3345041" y="606631"/>
                  </a:lnTo>
                  <a:lnTo>
                    <a:pt x="3393965" y="598585"/>
                  </a:lnTo>
                  <a:lnTo>
                    <a:pt x="3446328" y="595903"/>
                  </a:lnTo>
                  <a:lnTo>
                    <a:pt x="3503841" y="598668"/>
                  </a:lnTo>
                  <a:lnTo>
                    <a:pt x="3555926" y="606964"/>
                  </a:lnTo>
                  <a:lnTo>
                    <a:pt x="3602578" y="620790"/>
                  </a:lnTo>
                  <a:lnTo>
                    <a:pt x="3643792" y="640148"/>
                  </a:lnTo>
                  <a:lnTo>
                    <a:pt x="3775439" y="640148"/>
                  </a:lnTo>
                  <a:lnTo>
                    <a:pt x="3775439" y="708471"/>
                  </a:lnTo>
                  <a:lnTo>
                    <a:pt x="3470488" y="708471"/>
                  </a:lnTo>
                  <a:lnTo>
                    <a:pt x="3423727" y="711142"/>
                  </a:lnTo>
                  <a:lnTo>
                    <a:pt x="3383109" y="719157"/>
                  </a:lnTo>
                  <a:lnTo>
                    <a:pt x="3320299" y="751218"/>
                  </a:lnTo>
                  <a:lnTo>
                    <a:pt x="3283423" y="795581"/>
                  </a:lnTo>
                  <a:lnTo>
                    <a:pt x="3269771" y="851461"/>
                  </a:lnTo>
                  <a:lnTo>
                    <a:pt x="3272624" y="876529"/>
                  </a:lnTo>
                  <a:lnTo>
                    <a:pt x="3296478" y="919705"/>
                  </a:lnTo>
                  <a:lnTo>
                    <a:pt x="3340431" y="949186"/>
                  </a:lnTo>
                  <a:lnTo>
                    <a:pt x="3393272" y="964818"/>
                  </a:lnTo>
                  <a:lnTo>
                    <a:pt x="3421022" y="966568"/>
                  </a:lnTo>
                  <a:lnTo>
                    <a:pt x="3775439" y="966568"/>
                  </a:lnTo>
                  <a:lnTo>
                    <a:pt x="3638260" y="966573"/>
                  </a:lnTo>
                  <a:lnTo>
                    <a:pt x="3608864" y="1004232"/>
                  </a:lnTo>
                  <a:lnTo>
                    <a:pt x="3575267" y="1035025"/>
                  </a:lnTo>
                  <a:lnTo>
                    <a:pt x="3537468" y="1058961"/>
                  </a:lnTo>
                  <a:lnTo>
                    <a:pt x="3495467" y="1076046"/>
                  </a:lnTo>
                  <a:lnTo>
                    <a:pt x="3449266" y="1086292"/>
                  </a:lnTo>
                  <a:lnTo>
                    <a:pt x="3398864" y="1089705"/>
                  </a:lnTo>
                  <a:lnTo>
                    <a:pt x="3398703" y="1089859"/>
                  </a:lnTo>
                  <a:close/>
                </a:path>
                <a:path w="5256530" h="1090295">
                  <a:moveTo>
                    <a:pt x="3775439" y="966568"/>
                  </a:moveTo>
                  <a:lnTo>
                    <a:pt x="3421022" y="966568"/>
                  </a:lnTo>
                  <a:lnTo>
                    <a:pt x="3421036" y="965992"/>
                  </a:lnTo>
                  <a:lnTo>
                    <a:pt x="3463517" y="961782"/>
                  </a:lnTo>
                  <a:lnTo>
                    <a:pt x="3504080" y="949736"/>
                  </a:lnTo>
                  <a:lnTo>
                    <a:pt x="3541611" y="930293"/>
                  </a:lnTo>
                  <a:lnTo>
                    <a:pt x="3575028" y="903889"/>
                  </a:lnTo>
                  <a:lnTo>
                    <a:pt x="3604479" y="873234"/>
                  </a:lnTo>
                  <a:lnTo>
                    <a:pt x="3626334" y="837420"/>
                  </a:lnTo>
                  <a:lnTo>
                    <a:pt x="3639960" y="797796"/>
                  </a:lnTo>
                  <a:lnTo>
                    <a:pt x="3644721" y="755713"/>
                  </a:lnTo>
                  <a:lnTo>
                    <a:pt x="3612052" y="735045"/>
                  </a:lnTo>
                  <a:lnTo>
                    <a:pt x="3572123" y="720281"/>
                  </a:lnTo>
                  <a:lnTo>
                    <a:pt x="3524935" y="711423"/>
                  </a:lnTo>
                  <a:lnTo>
                    <a:pt x="3470488" y="708471"/>
                  </a:lnTo>
                  <a:lnTo>
                    <a:pt x="3775439" y="708471"/>
                  </a:lnTo>
                  <a:lnTo>
                    <a:pt x="3775439" y="966568"/>
                  </a:lnTo>
                  <a:close/>
                </a:path>
                <a:path w="5256530" h="1090295">
                  <a:moveTo>
                    <a:pt x="3775439" y="1066816"/>
                  </a:moveTo>
                  <a:lnTo>
                    <a:pt x="3644183" y="1066816"/>
                  </a:lnTo>
                  <a:lnTo>
                    <a:pt x="3644183" y="966573"/>
                  </a:lnTo>
                  <a:lnTo>
                    <a:pt x="3775439" y="966573"/>
                  </a:lnTo>
                  <a:lnTo>
                    <a:pt x="3775439" y="1066816"/>
                  </a:lnTo>
                  <a:close/>
                </a:path>
                <a:path w="5256530" h="1090295">
                  <a:moveTo>
                    <a:pt x="4433391" y="968992"/>
                  </a:moveTo>
                  <a:lnTo>
                    <a:pt x="4179619" y="968992"/>
                  </a:lnTo>
                  <a:lnTo>
                    <a:pt x="4207147" y="968023"/>
                  </a:lnTo>
                  <a:lnTo>
                    <a:pt x="4234055" y="962952"/>
                  </a:lnTo>
                  <a:lnTo>
                    <a:pt x="4284159" y="940992"/>
                  </a:lnTo>
                  <a:lnTo>
                    <a:pt x="4314338" y="909432"/>
                  </a:lnTo>
                  <a:lnTo>
                    <a:pt x="4325045" y="867250"/>
                  </a:lnTo>
                  <a:lnTo>
                    <a:pt x="4318813" y="834729"/>
                  </a:lnTo>
                  <a:lnTo>
                    <a:pt x="4300110" y="807910"/>
                  </a:lnTo>
                  <a:lnTo>
                    <a:pt x="4268919" y="786796"/>
                  </a:lnTo>
                  <a:lnTo>
                    <a:pt x="4225227" y="771385"/>
                  </a:lnTo>
                  <a:lnTo>
                    <a:pt x="4078058" y="736011"/>
                  </a:lnTo>
                  <a:lnTo>
                    <a:pt x="4042406" y="724599"/>
                  </a:lnTo>
                  <a:lnTo>
                    <a:pt x="3975971" y="690924"/>
                  </a:lnTo>
                  <a:lnTo>
                    <a:pt x="3918306" y="641933"/>
                  </a:lnTo>
                  <a:lnTo>
                    <a:pt x="3886378" y="573763"/>
                  </a:lnTo>
                  <a:lnTo>
                    <a:pt x="3883266" y="535526"/>
                  </a:lnTo>
                  <a:lnTo>
                    <a:pt x="3888609" y="489857"/>
                  </a:lnTo>
                  <a:lnTo>
                    <a:pt x="3904638" y="448708"/>
                  </a:lnTo>
                  <a:lnTo>
                    <a:pt x="3931354" y="412079"/>
                  </a:lnTo>
                  <a:lnTo>
                    <a:pt x="3968757" y="379974"/>
                  </a:lnTo>
                  <a:lnTo>
                    <a:pt x="4015449" y="353269"/>
                  </a:lnTo>
                  <a:lnTo>
                    <a:pt x="4065466" y="334234"/>
                  </a:lnTo>
                  <a:lnTo>
                    <a:pt x="4117860" y="323147"/>
                  </a:lnTo>
                  <a:lnTo>
                    <a:pt x="4171680" y="320289"/>
                  </a:lnTo>
                  <a:lnTo>
                    <a:pt x="4216694" y="322553"/>
                  </a:lnTo>
                  <a:lnTo>
                    <a:pt x="4260813" y="330684"/>
                  </a:lnTo>
                  <a:lnTo>
                    <a:pt x="4303458" y="344535"/>
                  </a:lnTo>
                  <a:lnTo>
                    <a:pt x="4344053" y="363959"/>
                  </a:lnTo>
                  <a:lnTo>
                    <a:pt x="4379018" y="387802"/>
                  </a:lnTo>
                  <a:lnTo>
                    <a:pt x="4409159" y="416993"/>
                  </a:lnTo>
                  <a:lnTo>
                    <a:pt x="4426635" y="440926"/>
                  </a:lnTo>
                  <a:lnTo>
                    <a:pt x="4167149" y="440926"/>
                  </a:lnTo>
                  <a:lnTo>
                    <a:pt x="4140377" y="441875"/>
                  </a:lnTo>
                  <a:lnTo>
                    <a:pt x="4088726" y="454526"/>
                  </a:lnTo>
                  <a:lnTo>
                    <a:pt x="4047302" y="478175"/>
                  </a:lnTo>
                  <a:lnTo>
                    <a:pt x="4025898" y="513108"/>
                  </a:lnTo>
                  <a:lnTo>
                    <a:pt x="4023000" y="533911"/>
                  </a:lnTo>
                  <a:lnTo>
                    <a:pt x="4029040" y="562414"/>
                  </a:lnTo>
                  <a:lnTo>
                    <a:pt x="4047160" y="585933"/>
                  </a:lnTo>
                  <a:lnTo>
                    <a:pt x="4077360" y="604470"/>
                  </a:lnTo>
                  <a:lnTo>
                    <a:pt x="4119640" y="618023"/>
                  </a:lnTo>
                  <a:lnTo>
                    <a:pt x="4263790" y="652013"/>
                  </a:lnTo>
                  <a:lnTo>
                    <a:pt x="4311732" y="665696"/>
                  </a:lnTo>
                  <a:lnTo>
                    <a:pt x="4352997" y="683700"/>
                  </a:lnTo>
                  <a:lnTo>
                    <a:pt x="4387583" y="706024"/>
                  </a:lnTo>
                  <a:lnTo>
                    <a:pt x="4415489" y="732668"/>
                  </a:lnTo>
                  <a:lnTo>
                    <a:pt x="4451948" y="793097"/>
                  </a:lnTo>
                  <a:lnTo>
                    <a:pt x="4464506" y="862409"/>
                  </a:lnTo>
                  <a:lnTo>
                    <a:pt x="4459422" y="909197"/>
                  </a:lnTo>
                  <a:lnTo>
                    <a:pt x="4443785" y="952975"/>
                  </a:lnTo>
                  <a:lnTo>
                    <a:pt x="4433391" y="968992"/>
                  </a:lnTo>
                  <a:close/>
                </a:path>
                <a:path w="5256530" h="1090295">
                  <a:moveTo>
                    <a:pt x="4333715" y="536791"/>
                  </a:moveTo>
                  <a:lnTo>
                    <a:pt x="4308277" y="494853"/>
                  </a:lnTo>
                  <a:lnTo>
                    <a:pt x="4272036" y="464894"/>
                  </a:lnTo>
                  <a:lnTo>
                    <a:pt x="4224994" y="446918"/>
                  </a:lnTo>
                  <a:lnTo>
                    <a:pt x="4167149" y="440926"/>
                  </a:lnTo>
                  <a:lnTo>
                    <a:pt x="4426635" y="440926"/>
                  </a:lnTo>
                  <a:lnTo>
                    <a:pt x="4433870" y="450835"/>
                  </a:lnTo>
                  <a:lnTo>
                    <a:pt x="4452542" y="488629"/>
                  </a:lnTo>
                  <a:lnTo>
                    <a:pt x="4333715" y="536791"/>
                  </a:lnTo>
                  <a:close/>
                </a:path>
                <a:path w="5256530" h="1090295">
                  <a:moveTo>
                    <a:pt x="4177666" y="1089854"/>
                  </a:moveTo>
                  <a:lnTo>
                    <a:pt x="4119433" y="1086172"/>
                  </a:lnTo>
                  <a:lnTo>
                    <a:pt x="4066423" y="1075111"/>
                  </a:lnTo>
                  <a:lnTo>
                    <a:pt x="4018726" y="1056675"/>
                  </a:lnTo>
                  <a:lnTo>
                    <a:pt x="3976345" y="1030865"/>
                  </a:lnTo>
                  <a:lnTo>
                    <a:pt x="3939896" y="1000152"/>
                  </a:lnTo>
                  <a:lnTo>
                    <a:pt x="3908116" y="964990"/>
                  </a:lnTo>
                  <a:lnTo>
                    <a:pt x="3881411" y="925895"/>
                  </a:lnTo>
                  <a:lnTo>
                    <a:pt x="3860190" y="883380"/>
                  </a:lnTo>
                  <a:lnTo>
                    <a:pt x="3982154" y="833259"/>
                  </a:lnTo>
                  <a:lnTo>
                    <a:pt x="4008638" y="882123"/>
                  </a:lnTo>
                  <a:lnTo>
                    <a:pt x="4041626" y="920128"/>
                  </a:lnTo>
                  <a:lnTo>
                    <a:pt x="4081119" y="947275"/>
                  </a:lnTo>
                  <a:lnTo>
                    <a:pt x="4127116" y="963562"/>
                  </a:lnTo>
                  <a:lnTo>
                    <a:pt x="4179619" y="968992"/>
                  </a:lnTo>
                  <a:lnTo>
                    <a:pt x="4433391" y="968992"/>
                  </a:lnTo>
                  <a:lnTo>
                    <a:pt x="4418443" y="992028"/>
                  </a:lnTo>
                  <a:lnTo>
                    <a:pt x="4384243" y="1024641"/>
                  </a:lnTo>
                  <a:lnTo>
                    <a:pt x="4341229" y="1053173"/>
                  </a:lnTo>
                  <a:lnTo>
                    <a:pt x="4292452" y="1073553"/>
                  </a:lnTo>
                  <a:lnTo>
                    <a:pt x="4237910" y="1085782"/>
                  </a:lnTo>
                  <a:lnTo>
                    <a:pt x="4177666" y="1089854"/>
                  </a:lnTo>
                  <a:close/>
                </a:path>
                <a:path w="5256530" h="1090295">
                  <a:moveTo>
                    <a:pt x="4913717" y="1089859"/>
                  </a:moveTo>
                  <a:lnTo>
                    <a:pt x="4860414" y="1086828"/>
                  </a:lnTo>
                  <a:lnTo>
                    <a:pt x="4810545" y="1077736"/>
                  </a:lnTo>
                  <a:lnTo>
                    <a:pt x="4764108" y="1062582"/>
                  </a:lnTo>
                  <a:lnTo>
                    <a:pt x="4721104" y="1041367"/>
                  </a:lnTo>
                  <a:lnTo>
                    <a:pt x="4681534" y="1014091"/>
                  </a:lnTo>
                  <a:lnTo>
                    <a:pt x="4645398" y="980755"/>
                  </a:lnTo>
                  <a:lnTo>
                    <a:pt x="4613842" y="942786"/>
                  </a:lnTo>
                  <a:lnTo>
                    <a:pt x="4588017" y="901612"/>
                  </a:lnTo>
                  <a:lnTo>
                    <a:pt x="4567921" y="857235"/>
                  </a:lnTo>
                  <a:lnTo>
                    <a:pt x="4553555" y="809657"/>
                  </a:lnTo>
                  <a:lnTo>
                    <a:pt x="4544920" y="758879"/>
                  </a:lnTo>
                  <a:lnTo>
                    <a:pt x="4542015" y="704902"/>
                  </a:lnTo>
                  <a:lnTo>
                    <a:pt x="4544125" y="655366"/>
                  </a:lnTo>
                  <a:lnTo>
                    <a:pt x="4552344" y="606844"/>
                  </a:lnTo>
                  <a:lnTo>
                    <a:pt x="4566476" y="559869"/>
                  </a:lnTo>
                  <a:lnTo>
                    <a:pt x="4586323" y="514974"/>
                  </a:lnTo>
                  <a:lnTo>
                    <a:pt x="4611688" y="472692"/>
                  </a:lnTo>
                  <a:lnTo>
                    <a:pt x="4642374" y="433555"/>
                  </a:lnTo>
                  <a:lnTo>
                    <a:pt x="4676781" y="399214"/>
                  </a:lnTo>
                  <a:lnTo>
                    <a:pt x="4715524" y="370643"/>
                  </a:lnTo>
                  <a:lnTo>
                    <a:pt x="4757869" y="348167"/>
                  </a:lnTo>
                  <a:lnTo>
                    <a:pt x="4803085" y="332106"/>
                  </a:lnTo>
                  <a:lnTo>
                    <a:pt x="4850437" y="322784"/>
                  </a:lnTo>
                  <a:lnTo>
                    <a:pt x="4899194" y="320522"/>
                  </a:lnTo>
                  <a:lnTo>
                    <a:pt x="4951568" y="323432"/>
                  </a:lnTo>
                  <a:lnTo>
                    <a:pt x="5000294" y="332160"/>
                  </a:lnTo>
                  <a:lnTo>
                    <a:pt x="5045370" y="346707"/>
                  </a:lnTo>
                  <a:lnTo>
                    <a:pt x="5086794" y="367073"/>
                  </a:lnTo>
                  <a:lnTo>
                    <a:pt x="5124566" y="393257"/>
                  </a:lnTo>
                  <a:lnTo>
                    <a:pt x="5158684" y="425260"/>
                  </a:lnTo>
                  <a:lnTo>
                    <a:pt x="5174226" y="444615"/>
                  </a:lnTo>
                  <a:lnTo>
                    <a:pt x="4895829" y="444615"/>
                  </a:lnTo>
                  <a:lnTo>
                    <a:pt x="4860056" y="447253"/>
                  </a:lnTo>
                  <a:lnTo>
                    <a:pt x="4793416" y="471176"/>
                  </a:lnTo>
                  <a:lnTo>
                    <a:pt x="4737743" y="518779"/>
                  </a:lnTo>
                  <a:lnTo>
                    <a:pt x="4699116" y="582737"/>
                  </a:lnTo>
                  <a:lnTo>
                    <a:pt x="4687678" y="618601"/>
                  </a:lnTo>
                  <a:lnTo>
                    <a:pt x="5248464" y="618601"/>
                  </a:lnTo>
                  <a:lnTo>
                    <a:pt x="5253189" y="648950"/>
                  </a:lnTo>
                  <a:lnTo>
                    <a:pt x="5256023" y="705479"/>
                  </a:lnTo>
                  <a:lnTo>
                    <a:pt x="5254514" y="730598"/>
                  </a:lnTo>
                  <a:lnTo>
                    <a:pt x="4678485" y="730598"/>
                  </a:lnTo>
                  <a:lnTo>
                    <a:pt x="4685308" y="782318"/>
                  </a:lnTo>
                  <a:lnTo>
                    <a:pt x="4699856" y="828364"/>
                  </a:lnTo>
                  <a:lnTo>
                    <a:pt x="4722129" y="868735"/>
                  </a:lnTo>
                  <a:lnTo>
                    <a:pt x="4752127" y="903431"/>
                  </a:lnTo>
                  <a:lnTo>
                    <a:pt x="4786451" y="930735"/>
                  </a:lnTo>
                  <a:lnTo>
                    <a:pt x="4825124" y="950673"/>
                  </a:lnTo>
                  <a:lnTo>
                    <a:pt x="4866965" y="962776"/>
                  </a:lnTo>
                  <a:lnTo>
                    <a:pt x="4910795" y="966571"/>
                  </a:lnTo>
                  <a:lnTo>
                    <a:pt x="5187097" y="966571"/>
                  </a:lnTo>
                  <a:lnTo>
                    <a:pt x="5183469" y="971614"/>
                  </a:lnTo>
                  <a:lnTo>
                    <a:pt x="5151328" y="1004991"/>
                  </a:lnTo>
                  <a:lnTo>
                    <a:pt x="5114534" y="1033628"/>
                  </a:lnTo>
                  <a:lnTo>
                    <a:pt x="5071275" y="1058228"/>
                  </a:lnTo>
                  <a:lnTo>
                    <a:pt x="5023383" y="1075799"/>
                  </a:lnTo>
                  <a:lnTo>
                    <a:pt x="4970857" y="1086342"/>
                  </a:lnTo>
                  <a:lnTo>
                    <a:pt x="4913701" y="1089856"/>
                  </a:lnTo>
                  <a:close/>
                </a:path>
                <a:path w="5256530" h="1090295">
                  <a:moveTo>
                    <a:pt x="5248285" y="617449"/>
                  </a:moveTo>
                  <a:lnTo>
                    <a:pt x="5110019" y="617449"/>
                  </a:lnTo>
                  <a:lnTo>
                    <a:pt x="5104785" y="586829"/>
                  </a:lnTo>
                  <a:lnTo>
                    <a:pt x="5093496" y="556958"/>
                  </a:lnTo>
                  <a:lnTo>
                    <a:pt x="5052755" y="499460"/>
                  </a:lnTo>
                  <a:lnTo>
                    <a:pt x="5023128" y="475033"/>
                  </a:lnTo>
                  <a:lnTo>
                    <a:pt x="4987098" y="457750"/>
                  </a:lnTo>
                  <a:lnTo>
                    <a:pt x="4944665" y="447611"/>
                  </a:lnTo>
                  <a:lnTo>
                    <a:pt x="4895829" y="444615"/>
                  </a:lnTo>
                  <a:lnTo>
                    <a:pt x="5174226" y="444615"/>
                  </a:lnTo>
                  <a:lnTo>
                    <a:pt x="5188296" y="462137"/>
                  </a:lnTo>
                  <a:lnTo>
                    <a:pt x="5212553" y="502945"/>
                  </a:lnTo>
                  <a:lnTo>
                    <a:pt x="5231454" y="547683"/>
                  </a:lnTo>
                  <a:lnTo>
                    <a:pt x="5245000" y="596351"/>
                  </a:lnTo>
                  <a:lnTo>
                    <a:pt x="5248285" y="617449"/>
                  </a:lnTo>
                  <a:close/>
                </a:path>
                <a:path w="5256530" h="1090295">
                  <a:moveTo>
                    <a:pt x="5110019" y="617448"/>
                  </a:moveTo>
                  <a:close/>
                </a:path>
                <a:path w="5256530" h="1090295">
                  <a:moveTo>
                    <a:pt x="5248464" y="618601"/>
                  </a:moveTo>
                  <a:lnTo>
                    <a:pt x="4687678" y="618601"/>
                  </a:lnTo>
                  <a:lnTo>
                    <a:pt x="5110019" y="617449"/>
                  </a:lnTo>
                  <a:lnTo>
                    <a:pt x="5248285" y="617449"/>
                  </a:lnTo>
                  <a:lnTo>
                    <a:pt x="5248464" y="618601"/>
                  </a:lnTo>
                  <a:close/>
                </a:path>
                <a:path w="5256530" h="1090295">
                  <a:moveTo>
                    <a:pt x="5187097" y="966571"/>
                  </a:moveTo>
                  <a:lnTo>
                    <a:pt x="4910795" y="966571"/>
                  </a:lnTo>
                  <a:lnTo>
                    <a:pt x="4965857" y="961615"/>
                  </a:lnTo>
                  <a:lnTo>
                    <a:pt x="5013309" y="946748"/>
                  </a:lnTo>
                  <a:lnTo>
                    <a:pt x="5053150" y="921973"/>
                  </a:lnTo>
                  <a:lnTo>
                    <a:pt x="5085381" y="887292"/>
                  </a:lnTo>
                  <a:lnTo>
                    <a:pt x="5110001" y="842706"/>
                  </a:lnTo>
                  <a:lnTo>
                    <a:pt x="5231966" y="892827"/>
                  </a:lnTo>
                  <a:lnTo>
                    <a:pt x="5210500" y="934044"/>
                  </a:lnTo>
                  <a:lnTo>
                    <a:pt x="5187097" y="966571"/>
                  </a:lnTo>
                  <a:close/>
                </a:path>
              </a:pathLst>
            </a:custGeom>
            <a:solidFill>
              <a:srgbClr val="000000">
                <a:alpha val="5372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196346" y="3084670"/>
              <a:ext cx="1487170" cy="1647825"/>
            </a:xfrm>
            <a:custGeom>
              <a:avLst/>
              <a:gdLst/>
              <a:ahLst/>
              <a:cxnLst/>
              <a:rect l="l" t="t" r="r" b="b"/>
              <a:pathLst>
                <a:path w="1487170" h="1647825">
                  <a:moveTo>
                    <a:pt x="1486855" y="1647735"/>
                  </a:moveTo>
                  <a:lnTo>
                    <a:pt x="0" y="1647735"/>
                  </a:lnTo>
                  <a:lnTo>
                    <a:pt x="251605" y="38787"/>
                  </a:lnTo>
                  <a:lnTo>
                    <a:pt x="275901" y="4827"/>
                  </a:lnTo>
                  <a:lnTo>
                    <a:pt x="304343" y="0"/>
                  </a:lnTo>
                  <a:lnTo>
                    <a:pt x="317971" y="4241"/>
                  </a:lnTo>
                  <a:lnTo>
                    <a:pt x="329672" y="12411"/>
                  </a:lnTo>
                  <a:lnTo>
                    <a:pt x="338493" y="24044"/>
                  </a:lnTo>
                  <a:lnTo>
                    <a:pt x="598698" y="509049"/>
                  </a:lnTo>
                  <a:lnTo>
                    <a:pt x="888380" y="509049"/>
                  </a:lnTo>
                  <a:lnTo>
                    <a:pt x="1486855" y="1647735"/>
                  </a:lnTo>
                  <a:close/>
                </a:path>
                <a:path w="1487170" h="1647825">
                  <a:moveTo>
                    <a:pt x="888380" y="509049"/>
                  </a:moveTo>
                  <a:lnTo>
                    <a:pt x="598698" y="509049"/>
                  </a:lnTo>
                  <a:lnTo>
                    <a:pt x="702414" y="311703"/>
                  </a:lnTo>
                  <a:lnTo>
                    <a:pt x="709802" y="301388"/>
                  </a:lnTo>
                  <a:lnTo>
                    <a:pt x="719517" y="293574"/>
                  </a:lnTo>
                  <a:lnTo>
                    <a:pt x="730961" y="288620"/>
                  </a:lnTo>
                  <a:lnTo>
                    <a:pt x="743536" y="286889"/>
                  </a:lnTo>
                  <a:lnTo>
                    <a:pt x="756111" y="288620"/>
                  </a:lnTo>
                  <a:lnTo>
                    <a:pt x="767555" y="293574"/>
                  </a:lnTo>
                  <a:lnTo>
                    <a:pt x="777270" y="301388"/>
                  </a:lnTo>
                  <a:lnTo>
                    <a:pt x="784658" y="311703"/>
                  </a:lnTo>
                  <a:lnTo>
                    <a:pt x="888380" y="509049"/>
                  </a:lnTo>
                  <a:close/>
                </a:path>
              </a:pathLst>
            </a:custGeom>
            <a:solidFill>
              <a:srgbClr val="FFA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196347" y="3593489"/>
              <a:ext cx="869315" cy="1139190"/>
            </a:xfrm>
            <a:custGeom>
              <a:avLst/>
              <a:gdLst/>
              <a:ahLst/>
              <a:cxnLst/>
              <a:rect l="l" t="t" r="r" b="b"/>
              <a:pathLst>
                <a:path w="869314" h="1139189">
                  <a:moveTo>
                    <a:pt x="0" y="1138919"/>
                  </a:moveTo>
                  <a:lnTo>
                    <a:pt x="598578" y="0"/>
                  </a:lnTo>
                  <a:lnTo>
                    <a:pt x="869234" y="512171"/>
                  </a:lnTo>
                  <a:lnTo>
                    <a:pt x="0" y="1138919"/>
                  </a:lnTo>
                  <a:close/>
                </a:path>
              </a:pathLst>
            </a:custGeom>
            <a:solidFill>
              <a:srgbClr val="F57C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5534" y="3084689"/>
              <a:ext cx="1487676" cy="204230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170431" y="5399404"/>
            <a:ext cx="13632180" cy="1701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2400" spc="45" b="1">
                <a:latin typeface="Calibri"/>
                <a:cs typeface="Calibri"/>
              </a:rPr>
              <a:t>Firebase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75" b="1">
                <a:latin typeface="Calibri"/>
                <a:cs typeface="Calibri"/>
              </a:rPr>
              <a:t>là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65" b="1">
                <a:latin typeface="Calibri"/>
                <a:cs typeface="Calibri"/>
              </a:rPr>
              <a:t>nên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55" b="1">
                <a:latin typeface="Calibri"/>
                <a:cs typeface="Calibri"/>
              </a:rPr>
              <a:t>tảng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40" b="1">
                <a:latin typeface="Calibri"/>
                <a:cs typeface="Calibri"/>
              </a:rPr>
              <a:t>điện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40" b="1">
                <a:latin typeface="Calibri"/>
                <a:cs typeface="Calibri"/>
              </a:rPr>
              <a:t>toán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40" b="1">
                <a:latin typeface="Calibri"/>
                <a:cs typeface="Calibri"/>
              </a:rPr>
              <a:t>đám</a:t>
            </a:r>
            <a:r>
              <a:rPr dirty="0" sz="2400" spc="-100" b="1">
                <a:latin typeface="Calibri"/>
                <a:cs typeface="Calibri"/>
              </a:rPr>
              <a:t> </a:t>
            </a:r>
            <a:r>
              <a:rPr dirty="0" sz="2400" spc="70" b="1">
                <a:latin typeface="Calibri"/>
                <a:cs typeface="Calibri"/>
              </a:rPr>
              <a:t>mây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do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Google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80" b="1">
                <a:latin typeface="Calibri"/>
                <a:cs typeface="Calibri"/>
              </a:rPr>
              <a:t>cung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40" b="1">
                <a:latin typeface="Calibri"/>
                <a:cs typeface="Calibri"/>
              </a:rPr>
              <a:t>cấp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-60" b="1">
                <a:latin typeface="Calibri"/>
                <a:cs typeface="Calibri"/>
              </a:rPr>
              <a:t>dưới</a:t>
            </a:r>
            <a:r>
              <a:rPr dirty="0" sz="2400" spc="-100" b="1">
                <a:latin typeface="Calibri"/>
                <a:cs typeface="Calibri"/>
              </a:rPr>
              <a:t> </a:t>
            </a:r>
            <a:r>
              <a:rPr dirty="0" sz="2400" spc="130" b="1">
                <a:latin typeface="Calibri"/>
                <a:cs typeface="Calibri"/>
              </a:rPr>
              <a:t>hình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25" b="1">
                <a:latin typeface="Calibri"/>
                <a:cs typeface="Calibri"/>
              </a:rPr>
              <a:t>thức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110" b="1">
                <a:latin typeface="Calibri"/>
                <a:cs typeface="Calibri"/>
              </a:rPr>
              <a:t>IaaS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-75" b="1">
                <a:latin typeface="Calibri"/>
                <a:cs typeface="Calibri"/>
              </a:rPr>
              <a:t>(Cơ</a:t>
            </a:r>
            <a:r>
              <a:rPr dirty="0" sz="2400" spc="-105" b="1">
                <a:latin typeface="Calibri"/>
                <a:cs typeface="Calibri"/>
              </a:rPr>
              <a:t> sở </a:t>
            </a:r>
            <a:r>
              <a:rPr dirty="0" sz="2400" spc="80" b="1">
                <a:latin typeface="Calibri"/>
                <a:cs typeface="Calibri"/>
              </a:rPr>
              <a:t>hạ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55" b="1">
                <a:latin typeface="Calibri"/>
                <a:cs typeface="Calibri"/>
              </a:rPr>
              <a:t>tầng</a:t>
            </a:r>
            <a:r>
              <a:rPr dirty="0" sz="2400" spc="-100" b="1">
                <a:latin typeface="Calibri"/>
                <a:cs typeface="Calibri"/>
              </a:rPr>
              <a:t> </a:t>
            </a:r>
            <a:r>
              <a:rPr dirty="0" sz="2400" spc="-60" b="1">
                <a:latin typeface="Calibri"/>
                <a:cs typeface="Calibri"/>
              </a:rPr>
              <a:t>dưới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50" b="1">
                <a:latin typeface="Calibri"/>
                <a:cs typeface="Calibri"/>
              </a:rPr>
              <a:t>dạng </a:t>
            </a:r>
            <a:r>
              <a:rPr dirty="0" sz="2400" spc="-530" b="1">
                <a:latin typeface="Calibri"/>
                <a:cs typeface="Calibri"/>
              </a:rPr>
              <a:t> </a:t>
            </a:r>
            <a:r>
              <a:rPr dirty="0" sz="2400" spc="95" b="1">
                <a:latin typeface="Calibri"/>
                <a:cs typeface="Calibri"/>
              </a:rPr>
              <a:t>dịch </a:t>
            </a:r>
            <a:r>
              <a:rPr dirty="0" sz="2400" spc="-45" b="1">
                <a:latin typeface="Calibri"/>
                <a:cs typeface="Calibri"/>
              </a:rPr>
              <a:t>vụ), </a:t>
            </a:r>
            <a:r>
              <a:rPr dirty="0" sz="2400" spc="40" b="1">
                <a:latin typeface="Calibri"/>
                <a:cs typeface="Calibri"/>
              </a:rPr>
              <a:t>hỗ </a:t>
            </a:r>
            <a:r>
              <a:rPr dirty="0" sz="2400" spc="-40" b="1">
                <a:latin typeface="Calibri"/>
                <a:cs typeface="Calibri"/>
              </a:rPr>
              <a:t>trợ </a:t>
            </a:r>
            <a:r>
              <a:rPr dirty="0" sz="2400" spc="90" b="1">
                <a:latin typeface="Calibri"/>
                <a:cs typeface="Calibri"/>
              </a:rPr>
              <a:t>nhiều </a:t>
            </a:r>
            <a:r>
              <a:rPr dirty="0" sz="2400" spc="114" b="1">
                <a:latin typeface="Calibri"/>
                <a:cs typeface="Calibri"/>
              </a:rPr>
              <a:t>tính </a:t>
            </a:r>
            <a:r>
              <a:rPr dirty="0" sz="2400" spc="70" b="1">
                <a:latin typeface="Calibri"/>
                <a:cs typeface="Calibri"/>
              </a:rPr>
              <a:t>năng </a:t>
            </a:r>
            <a:r>
              <a:rPr dirty="0" sz="2400" spc="65" b="1">
                <a:latin typeface="Calibri"/>
                <a:cs typeface="Calibri"/>
              </a:rPr>
              <a:t>quan </a:t>
            </a:r>
            <a:r>
              <a:rPr dirty="0" sz="2400" spc="45" b="1">
                <a:latin typeface="Calibri"/>
                <a:cs typeface="Calibri"/>
              </a:rPr>
              <a:t>trọng </a:t>
            </a:r>
            <a:r>
              <a:rPr dirty="0" sz="2400" spc="-20" b="1">
                <a:latin typeface="Calibri"/>
                <a:cs typeface="Calibri"/>
              </a:rPr>
              <a:t>như: </a:t>
            </a:r>
            <a:r>
              <a:rPr dirty="0" sz="2400" spc="45" b="1">
                <a:latin typeface="Calibri"/>
                <a:cs typeface="Calibri"/>
              </a:rPr>
              <a:t>Firebase </a:t>
            </a:r>
            <a:r>
              <a:rPr dirty="0" sz="2400" spc="75" b="1">
                <a:latin typeface="Calibri"/>
                <a:cs typeface="Calibri"/>
              </a:rPr>
              <a:t>Authentication </a:t>
            </a:r>
            <a:r>
              <a:rPr dirty="0" sz="2400" spc="15" b="1">
                <a:latin typeface="Calibri"/>
                <a:cs typeface="Calibri"/>
              </a:rPr>
              <a:t>(xác </a:t>
            </a:r>
            <a:r>
              <a:rPr dirty="0" sz="2400" spc="25" b="1">
                <a:latin typeface="Calibri"/>
                <a:cs typeface="Calibri"/>
              </a:rPr>
              <a:t>thực </a:t>
            </a:r>
            <a:r>
              <a:rPr dirty="0" sz="2400" spc="-35" b="1">
                <a:latin typeface="Calibri"/>
                <a:cs typeface="Calibri"/>
              </a:rPr>
              <a:t>người </a:t>
            </a:r>
            <a:r>
              <a:rPr dirty="0" sz="2400" spc="70" b="1">
                <a:latin typeface="Calibri"/>
                <a:cs typeface="Calibri"/>
              </a:rPr>
              <a:t>dùng </a:t>
            </a:r>
            <a:r>
              <a:rPr dirty="0" sz="2400" spc="20" b="1">
                <a:latin typeface="Calibri"/>
                <a:cs typeface="Calibri"/>
              </a:rPr>
              <a:t>theo </a:t>
            </a:r>
            <a:r>
              <a:rPr dirty="0" sz="2400" spc="-105" b="1">
                <a:latin typeface="Calibri"/>
                <a:cs typeface="Calibri"/>
              </a:rPr>
              <a:t>cơ </a:t>
            </a:r>
            <a:r>
              <a:rPr dirty="0" sz="2400" spc="-530" b="1">
                <a:latin typeface="Calibri"/>
                <a:cs typeface="Calibri"/>
              </a:rPr>
              <a:t> </a:t>
            </a:r>
            <a:r>
              <a:rPr dirty="0" sz="2400" spc="45" b="1">
                <a:latin typeface="Calibri"/>
                <a:cs typeface="Calibri"/>
              </a:rPr>
              <a:t>chế JWT), </a:t>
            </a:r>
            <a:r>
              <a:rPr dirty="0" sz="2400" spc="85" b="1">
                <a:latin typeface="Calibri"/>
                <a:cs typeface="Calibri"/>
              </a:rPr>
              <a:t>Cloud </a:t>
            </a:r>
            <a:r>
              <a:rPr dirty="0" sz="2400" spc="50" b="1">
                <a:latin typeface="Calibri"/>
                <a:cs typeface="Calibri"/>
              </a:rPr>
              <a:t>Firestore </a:t>
            </a:r>
            <a:r>
              <a:rPr dirty="0" sz="2400" spc="-114" b="1">
                <a:latin typeface="Calibri"/>
                <a:cs typeface="Calibri"/>
              </a:rPr>
              <a:t>(cơ </a:t>
            </a:r>
            <a:r>
              <a:rPr dirty="0" sz="2400" spc="-105" b="1">
                <a:latin typeface="Calibri"/>
                <a:cs typeface="Calibri"/>
              </a:rPr>
              <a:t>sở </a:t>
            </a:r>
            <a:r>
              <a:rPr dirty="0" sz="2400" spc="-55" b="1">
                <a:latin typeface="Calibri"/>
                <a:cs typeface="Calibri"/>
              </a:rPr>
              <a:t>dữ </a:t>
            </a:r>
            <a:r>
              <a:rPr dirty="0" sz="2400" spc="80" b="1">
                <a:latin typeface="Calibri"/>
                <a:cs typeface="Calibri"/>
              </a:rPr>
              <a:t>liệu </a:t>
            </a:r>
            <a:r>
              <a:rPr dirty="0" sz="2400" spc="20" b="1">
                <a:latin typeface="Calibri"/>
                <a:cs typeface="Calibri"/>
              </a:rPr>
              <a:t>theo </a:t>
            </a:r>
            <a:r>
              <a:rPr dirty="0" sz="2400" spc="75" b="1">
                <a:latin typeface="Calibri"/>
                <a:cs typeface="Calibri"/>
              </a:rPr>
              <a:t>mô </a:t>
            </a:r>
            <a:r>
              <a:rPr dirty="0" sz="2400" spc="130" b="1">
                <a:latin typeface="Calibri"/>
                <a:cs typeface="Calibri"/>
              </a:rPr>
              <a:t>hình </a:t>
            </a:r>
            <a:r>
              <a:rPr dirty="0" sz="2400" spc="40" b="1">
                <a:latin typeface="Calibri"/>
                <a:cs typeface="Calibri"/>
              </a:rPr>
              <a:t>Document/NoSQL), </a:t>
            </a:r>
            <a:r>
              <a:rPr dirty="0" sz="2400" spc="30" b="1">
                <a:latin typeface="Calibri"/>
                <a:cs typeface="Calibri"/>
              </a:rPr>
              <a:t>Storage </a:t>
            </a:r>
            <a:r>
              <a:rPr dirty="0" sz="2400" spc="-10" b="1">
                <a:latin typeface="Calibri"/>
                <a:cs typeface="Calibri"/>
              </a:rPr>
              <a:t>(lưu </a:t>
            </a:r>
            <a:r>
              <a:rPr dirty="0" sz="2400" b="1">
                <a:latin typeface="Calibri"/>
                <a:cs typeface="Calibri"/>
              </a:rPr>
              <a:t>trữ </a:t>
            </a:r>
            <a:r>
              <a:rPr dirty="0" sz="2400" spc="-55" b="1">
                <a:latin typeface="Calibri"/>
                <a:cs typeface="Calibri"/>
              </a:rPr>
              <a:t>dữ </a:t>
            </a:r>
            <a:r>
              <a:rPr dirty="0" sz="2400" spc="5" b="1">
                <a:latin typeface="Calibri"/>
                <a:cs typeface="Calibri"/>
              </a:rPr>
              <a:t>liệu), </a:t>
            </a:r>
            <a:r>
              <a:rPr dirty="0" sz="2400" spc="10" b="1">
                <a:latin typeface="Calibri"/>
                <a:cs typeface="Calibri"/>
              </a:rPr>
              <a:t> </a:t>
            </a:r>
            <a:r>
              <a:rPr dirty="0" sz="2400" spc="95" b="1">
                <a:latin typeface="Calibri"/>
                <a:cs typeface="Calibri"/>
              </a:rPr>
              <a:t>Hosting</a:t>
            </a:r>
            <a:r>
              <a:rPr dirty="0" sz="2400" spc="-110" b="1">
                <a:latin typeface="Calibri"/>
                <a:cs typeface="Calibri"/>
              </a:rPr>
              <a:t> </a:t>
            </a:r>
            <a:r>
              <a:rPr dirty="0" sz="2400" spc="-40" b="1">
                <a:latin typeface="Calibri"/>
                <a:cs typeface="Calibri"/>
              </a:rPr>
              <a:t>(tổ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30" b="1">
                <a:latin typeface="Calibri"/>
                <a:cs typeface="Calibri"/>
              </a:rPr>
              <a:t>chức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-15" b="1">
                <a:latin typeface="Calibri"/>
                <a:cs typeface="Calibri"/>
              </a:rPr>
              <a:t>website),</a:t>
            </a:r>
            <a:r>
              <a:rPr dirty="0" sz="2400" spc="-110" b="1">
                <a:latin typeface="Calibri"/>
                <a:cs typeface="Calibri"/>
              </a:rPr>
              <a:t> </a:t>
            </a:r>
            <a:r>
              <a:rPr dirty="0" sz="2400" spc="50" b="1">
                <a:latin typeface="Calibri"/>
                <a:cs typeface="Calibri"/>
              </a:rPr>
              <a:t>Edge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80" b="1">
                <a:latin typeface="Calibri"/>
                <a:cs typeface="Calibri"/>
              </a:rPr>
              <a:t>function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-40" b="1">
                <a:latin typeface="Calibri"/>
                <a:cs typeface="Calibri"/>
              </a:rPr>
              <a:t>(tổ</a:t>
            </a:r>
            <a:r>
              <a:rPr dirty="0" sz="2400" spc="-110" b="1">
                <a:latin typeface="Calibri"/>
                <a:cs typeface="Calibri"/>
              </a:rPr>
              <a:t> </a:t>
            </a:r>
            <a:r>
              <a:rPr dirty="0" sz="2400" spc="30" b="1">
                <a:latin typeface="Calibri"/>
                <a:cs typeface="Calibri"/>
              </a:rPr>
              <a:t>chức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45" b="1">
                <a:latin typeface="Calibri"/>
                <a:cs typeface="Calibri"/>
              </a:rPr>
              <a:t>backend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20" b="1">
                <a:latin typeface="Calibri"/>
                <a:cs typeface="Calibri"/>
              </a:rPr>
              <a:t>theo</a:t>
            </a:r>
            <a:r>
              <a:rPr dirty="0" sz="2400" spc="-110" b="1">
                <a:latin typeface="Calibri"/>
                <a:cs typeface="Calibri"/>
              </a:rPr>
              <a:t> </a:t>
            </a:r>
            <a:r>
              <a:rPr dirty="0" sz="2400" spc="75" b="1">
                <a:latin typeface="Calibri"/>
                <a:cs typeface="Calibri"/>
              </a:rPr>
              <a:t>mô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130" b="1">
                <a:latin typeface="Calibri"/>
                <a:cs typeface="Calibri"/>
              </a:rPr>
              <a:t>hình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35" b="1">
                <a:latin typeface="Calibri"/>
                <a:cs typeface="Calibri"/>
              </a:rPr>
              <a:t>serverless</a:t>
            </a:r>
            <a:r>
              <a:rPr dirty="0" sz="2400" spc="-110" b="1">
                <a:latin typeface="Calibri"/>
                <a:cs typeface="Calibri"/>
              </a:rPr>
              <a:t> </a:t>
            </a:r>
            <a:r>
              <a:rPr dirty="0" sz="2400" spc="30" b="1">
                <a:latin typeface="Calibri"/>
                <a:cs typeface="Calibri"/>
              </a:rPr>
              <a:t>computing),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-185" b="1">
                <a:latin typeface="Calibri"/>
                <a:cs typeface="Calibri"/>
              </a:rPr>
              <a:t>...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957946" y="1230498"/>
            <a:ext cx="5275580" cy="155130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79120" marR="5080" indent="-567055">
              <a:lnSpc>
                <a:spcPct val="131700"/>
              </a:lnSpc>
              <a:spcBef>
                <a:spcPts val="100"/>
              </a:spcBef>
            </a:pPr>
            <a:r>
              <a:rPr dirty="0" spc="-160"/>
              <a:t>3</a:t>
            </a:r>
            <a:r>
              <a:rPr dirty="0" spc="-290"/>
              <a:t>.</a:t>
            </a:r>
            <a:r>
              <a:rPr dirty="0" spc="-170"/>
              <a:t> </a:t>
            </a:r>
            <a:r>
              <a:rPr dirty="0" spc="165"/>
              <a:t>P</a:t>
            </a:r>
            <a:r>
              <a:rPr dirty="0" spc="200"/>
              <a:t>h</a:t>
            </a:r>
            <a:r>
              <a:rPr dirty="0" spc="-245"/>
              <a:t>ư</a:t>
            </a:r>
            <a:r>
              <a:rPr dirty="0" spc="-445"/>
              <a:t>ơ</a:t>
            </a:r>
            <a:r>
              <a:rPr dirty="0" spc="204"/>
              <a:t>n</a:t>
            </a:r>
            <a:r>
              <a:rPr dirty="0" spc="-5"/>
              <a:t>g</a:t>
            </a:r>
            <a:r>
              <a:rPr dirty="0" spc="-170"/>
              <a:t> </a:t>
            </a:r>
            <a:r>
              <a:rPr dirty="0" spc="35"/>
              <a:t>p</a:t>
            </a:r>
            <a:r>
              <a:rPr dirty="0" spc="200"/>
              <a:t>h</a:t>
            </a:r>
            <a:r>
              <a:rPr dirty="0" spc="30"/>
              <a:t>á</a:t>
            </a:r>
            <a:r>
              <a:rPr dirty="0" spc="40"/>
              <a:t>p</a:t>
            </a:r>
            <a:r>
              <a:rPr dirty="0" spc="-170"/>
              <a:t> </a:t>
            </a:r>
            <a:r>
              <a:rPr dirty="0" spc="95"/>
              <a:t>t</a:t>
            </a:r>
            <a:r>
              <a:rPr dirty="0" spc="200"/>
              <a:t>h</a:t>
            </a:r>
            <a:r>
              <a:rPr dirty="0" spc="-245"/>
              <a:t>ự</a:t>
            </a:r>
            <a:r>
              <a:rPr dirty="0" spc="114"/>
              <a:t>c</a:t>
            </a:r>
            <a:r>
              <a:rPr dirty="0" spc="-170"/>
              <a:t> </a:t>
            </a:r>
            <a:r>
              <a:rPr dirty="0" spc="200"/>
              <a:t>h</a:t>
            </a:r>
            <a:r>
              <a:rPr dirty="0" spc="220"/>
              <a:t>i</a:t>
            </a:r>
            <a:r>
              <a:rPr dirty="0" spc="-105"/>
              <a:t>ệ</a:t>
            </a:r>
            <a:r>
              <a:rPr dirty="0" spc="130"/>
              <a:t>n  </a:t>
            </a:r>
            <a:r>
              <a:rPr dirty="0" spc="290"/>
              <a:t>C</a:t>
            </a:r>
            <a:r>
              <a:rPr dirty="0" spc="-25"/>
              <a:t>ô</a:t>
            </a:r>
            <a:r>
              <a:rPr dirty="0" spc="204"/>
              <a:t>n</a:t>
            </a:r>
            <a:r>
              <a:rPr dirty="0" spc="-5"/>
              <a:t>g</a:t>
            </a:r>
            <a:r>
              <a:rPr dirty="0" spc="-170"/>
              <a:t> </a:t>
            </a:r>
            <a:r>
              <a:rPr dirty="0" spc="204"/>
              <a:t>n</a:t>
            </a:r>
            <a:r>
              <a:rPr dirty="0" spc="-10"/>
              <a:t>g</a:t>
            </a:r>
            <a:r>
              <a:rPr dirty="0" spc="200"/>
              <a:t>h</a:t>
            </a:r>
            <a:r>
              <a:rPr dirty="0" spc="-100"/>
              <a:t>ệ</a:t>
            </a:r>
            <a:r>
              <a:rPr dirty="0" spc="-170"/>
              <a:t> </a:t>
            </a:r>
            <a:r>
              <a:rPr dirty="0" spc="110"/>
              <a:t>s</a:t>
            </a:r>
            <a:r>
              <a:rPr dirty="0" spc="-240"/>
              <a:t>ử</a:t>
            </a:r>
            <a:r>
              <a:rPr dirty="0" spc="-170"/>
              <a:t> </a:t>
            </a:r>
            <a:r>
              <a:rPr dirty="0" spc="70"/>
              <a:t>d</a:t>
            </a:r>
            <a:r>
              <a:rPr dirty="0" spc="175"/>
              <a:t>ụ</a:t>
            </a:r>
            <a:r>
              <a:rPr dirty="0" spc="204"/>
              <a:t>n</a:t>
            </a:r>
            <a:r>
              <a:rPr dirty="0" spc="-5"/>
              <a:t>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Xuân Trọng</dc:creator>
  <cp:keywords>DAFd2QSqTcs,BAFc0rkdIm8</cp:keywords>
  <dc:title>DVD</dc:title>
  <dcterms:created xsi:type="dcterms:W3CDTF">2023-04-16T03:08:19Z</dcterms:created>
  <dcterms:modified xsi:type="dcterms:W3CDTF">2023-04-16T03:08:19Z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2023-04-16T00:00:00Z</vt:filetime>
  </property>
  <property fmtid="{D5CDD505-2E9C-101B-9397-08002B2CF9AE}" pid="3" name="Creator">
    <vt:lpwstr>Canva</vt:lpwstr>
  </property>
  <property fmtid="{D5CDD505-2E9C-101B-9397-08002B2CF9AE}" pid="4" name="LastSaved">
    <vt:filetime>2023-04-16T00:00:00Z</vt:filetime>
  </property>
</Properties>
</file>